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6"/>
  </p:handoutMasterIdLst>
  <p:sldIdLst>
    <p:sldId id="282" r:id="rId3"/>
    <p:sldId id="283" r:id="rId5"/>
  </p:sldIdLst>
  <p:sldSz cx="21238845" cy="179990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X230" initials="X" lastIdx="1" clrIdx="0"/>
  <p:cmAuthor id="0" name="李亚勇" initials="xb21cn" lastIdx="4" clrIdx="0"/>
  <p:cmAuthor id="1" name="微软用户" initials="微" lastIdx="1" clrIdx="0"/>
  <p:cmAuthor id="8" name="刘建华" initials="刘" lastIdx="1" clrIdx="0"/>
  <p:cmAuthor id="2" name="周毅" initials="周" lastIdx="23" clrIdx="1"/>
  <p:cmAuthor id="3" name="Zhao Libo" initials="Z" lastIdx="6" clrIdx="2"/>
  <p:cmAuthor id="4" name="中建五局工业设备安装有限公司北京国贸三期B项目部" initials="中" lastIdx="0" clrIdx="3"/>
  <p:cmAuthor id="5" name="刘钊" initials="刘" lastIdx="2" clrIdx="4"/>
  <p:cmAuthor id="6" name="刘骁" initials="刘" lastIdx="4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CECE"/>
    <a:srgbClr val="AFABAB"/>
    <a:srgbClr val="99FAFB"/>
    <a:srgbClr val="65F7F9"/>
    <a:srgbClr val="6DB8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10" autoAdjust="0"/>
    <p:restoredTop sz="94660"/>
  </p:normalViewPr>
  <p:slideViewPr>
    <p:cSldViewPr snapToGrid="0">
      <p:cViewPr>
        <p:scale>
          <a:sx n="50" d="100"/>
          <a:sy n="50" d="100"/>
        </p:scale>
        <p:origin x="-78" y="504"/>
      </p:cViewPr>
      <p:guideLst>
        <p:guide orient="horz" pos="5669"/>
        <p:guide pos="668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commentAuthors" Target="commentAuthor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608216" y="1143000"/>
            <a:ext cx="3641568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1423988" y="1243013"/>
            <a:ext cx="3959225" cy="3354387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3000" y="2945889"/>
            <a:ext cx="18054001" cy="6266782"/>
          </a:xfrm>
        </p:spPr>
        <p:txBody>
          <a:bodyPr anchor="b"/>
          <a:lstStyle>
            <a:lvl1pPr algn="ctr">
              <a:defRPr sz="1393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55000" y="9454342"/>
            <a:ext cx="15930001" cy="4345912"/>
          </a:xfrm>
        </p:spPr>
        <p:txBody>
          <a:bodyPr/>
          <a:lstStyle>
            <a:lvl1pPr marL="0" indent="0" algn="ctr">
              <a:buNone/>
              <a:defRPr sz="5575"/>
            </a:lvl1pPr>
            <a:lvl2pPr marL="1061720" indent="0" algn="ctr">
              <a:buNone/>
              <a:defRPr sz="4645"/>
            </a:lvl2pPr>
            <a:lvl3pPr marL="2124075" indent="0" algn="ctr">
              <a:buNone/>
              <a:defRPr sz="4180"/>
            </a:lvl3pPr>
            <a:lvl4pPr marL="3185795" indent="0" algn="ctr">
              <a:buNone/>
              <a:defRPr sz="3715"/>
            </a:lvl4pPr>
            <a:lvl5pPr marL="4248150" indent="0" algn="ctr">
              <a:buNone/>
              <a:defRPr sz="3715"/>
            </a:lvl5pPr>
            <a:lvl6pPr marL="5309870" indent="0" algn="ctr">
              <a:buNone/>
              <a:defRPr sz="3715"/>
            </a:lvl6pPr>
            <a:lvl7pPr marL="6372225" indent="0" algn="ctr">
              <a:buNone/>
              <a:defRPr sz="3715"/>
            </a:lvl7pPr>
            <a:lvl8pPr marL="7433945" indent="0" algn="ctr">
              <a:buNone/>
              <a:defRPr sz="3715"/>
            </a:lvl8pPr>
            <a:lvl9pPr marL="8496300" indent="0" algn="ctr">
              <a:buNone/>
              <a:defRPr sz="3715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D810-4F82-45BC-8487-02FBEA50E5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8DF5-9D55-434D-9C3F-52778FE133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D810-4F82-45BC-8487-02FBEA50E5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8DF5-9D55-434D-9C3F-52778FE133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199877" y="958351"/>
            <a:ext cx="4579875" cy="1525444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60251" y="958351"/>
            <a:ext cx="13474126" cy="1525444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D810-4F82-45BC-8487-02FBEA50E5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8DF5-9D55-434D-9C3F-52778FE133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D810-4F82-45BC-8487-02FBEA50E5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8DF5-9D55-434D-9C3F-52778FE133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189" y="4487588"/>
            <a:ext cx="18319501" cy="7487637"/>
          </a:xfrm>
        </p:spPr>
        <p:txBody>
          <a:bodyPr anchor="b"/>
          <a:lstStyle>
            <a:lvl1pPr>
              <a:defRPr sz="1393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9189" y="12046061"/>
            <a:ext cx="18319501" cy="3937571"/>
          </a:xfrm>
        </p:spPr>
        <p:txBody>
          <a:bodyPr/>
          <a:lstStyle>
            <a:lvl1pPr marL="0" indent="0">
              <a:buNone/>
              <a:defRPr sz="5575">
                <a:solidFill>
                  <a:schemeClr val="tx1"/>
                </a:solidFill>
              </a:defRPr>
            </a:lvl1pPr>
            <a:lvl2pPr marL="1061720" indent="0">
              <a:buNone/>
              <a:defRPr sz="4645">
                <a:solidFill>
                  <a:schemeClr val="tx1">
                    <a:tint val="75000"/>
                  </a:schemeClr>
                </a:solidFill>
              </a:defRPr>
            </a:lvl2pPr>
            <a:lvl3pPr marL="2124075" indent="0">
              <a:buNone/>
              <a:defRPr sz="4180">
                <a:solidFill>
                  <a:schemeClr val="tx1">
                    <a:tint val="75000"/>
                  </a:schemeClr>
                </a:solidFill>
              </a:defRPr>
            </a:lvl3pPr>
            <a:lvl4pPr marL="3185795" indent="0">
              <a:buNone/>
              <a:defRPr sz="3715">
                <a:solidFill>
                  <a:schemeClr val="tx1">
                    <a:tint val="75000"/>
                  </a:schemeClr>
                </a:solidFill>
              </a:defRPr>
            </a:lvl4pPr>
            <a:lvl5pPr marL="4248150" indent="0">
              <a:buNone/>
              <a:defRPr sz="3715">
                <a:solidFill>
                  <a:schemeClr val="tx1">
                    <a:tint val="75000"/>
                  </a:schemeClr>
                </a:solidFill>
              </a:defRPr>
            </a:lvl5pPr>
            <a:lvl6pPr marL="5309870" indent="0">
              <a:buNone/>
              <a:defRPr sz="3715">
                <a:solidFill>
                  <a:schemeClr val="tx1">
                    <a:tint val="75000"/>
                  </a:schemeClr>
                </a:solidFill>
              </a:defRPr>
            </a:lvl6pPr>
            <a:lvl7pPr marL="6372225" indent="0">
              <a:buNone/>
              <a:defRPr sz="3715">
                <a:solidFill>
                  <a:schemeClr val="tx1">
                    <a:tint val="75000"/>
                  </a:schemeClr>
                </a:solidFill>
              </a:defRPr>
            </a:lvl7pPr>
            <a:lvl8pPr marL="7433945" indent="0">
              <a:buNone/>
              <a:defRPr sz="3715">
                <a:solidFill>
                  <a:schemeClr val="tx1">
                    <a:tint val="75000"/>
                  </a:schemeClr>
                </a:solidFill>
              </a:defRPr>
            </a:lvl8pPr>
            <a:lvl9pPr marL="8496300" indent="0">
              <a:buNone/>
              <a:defRPr sz="371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D810-4F82-45BC-8487-02FBEA50E5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8DF5-9D55-434D-9C3F-52778FE133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60249" y="4791754"/>
            <a:ext cx="9027001" cy="1142104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52751" y="4791754"/>
            <a:ext cx="9027001" cy="1142104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D810-4F82-45BC-8487-02FBEA50E5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8DF5-9D55-434D-9C3F-52778FE133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16" y="958355"/>
            <a:ext cx="18319501" cy="347923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19" y="4412583"/>
            <a:ext cx="8985514" cy="2162538"/>
          </a:xfrm>
        </p:spPr>
        <p:txBody>
          <a:bodyPr anchor="b"/>
          <a:lstStyle>
            <a:lvl1pPr marL="0" indent="0">
              <a:buNone/>
              <a:defRPr sz="5575" b="1"/>
            </a:lvl1pPr>
            <a:lvl2pPr marL="1061720" indent="0">
              <a:buNone/>
              <a:defRPr sz="4645" b="1"/>
            </a:lvl2pPr>
            <a:lvl3pPr marL="2124075" indent="0">
              <a:buNone/>
              <a:defRPr sz="4180" b="1"/>
            </a:lvl3pPr>
            <a:lvl4pPr marL="3185795" indent="0">
              <a:buNone/>
              <a:defRPr sz="3715" b="1"/>
            </a:lvl4pPr>
            <a:lvl5pPr marL="4248150" indent="0">
              <a:buNone/>
              <a:defRPr sz="3715" b="1"/>
            </a:lvl5pPr>
            <a:lvl6pPr marL="5309870" indent="0">
              <a:buNone/>
              <a:defRPr sz="3715" b="1"/>
            </a:lvl6pPr>
            <a:lvl7pPr marL="6372225" indent="0">
              <a:buNone/>
              <a:defRPr sz="3715" b="1"/>
            </a:lvl7pPr>
            <a:lvl8pPr marL="7433945" indent="0">
              <a:buNone/>
              <a:defRPr sz="3715" b="1"/>
            </a:lvl8pPr>
            <a:lvl9pPr marL="8496300" indent="0">
              <a:buNone/>
              <a:defRPr sz="371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63019" y="6575121"/>
            <a:ext cx="8985514" cy="967101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752752" y="4412583"/>
            <a:ext cx="9029767" cy="2162538"/>
          </a:xfrm>
        </p:spPr>
        <p:txBody>
          <a:bodyPr anchor="b"/>
          <a:lstStyle>
            <a:lvl1pPr marL="0" indent="0">
              <a:buNone/>
              <a:defRPr sz="5575" b="1"/>
            </a:lvl1pPr>
            <a:lvl2pPr marL="1061720" indent="0">
              <a:buNone/>
              <a:defRPr sz="4645" b="1"/>
            </a:lvl2pPr>
            <a:lvl3pPr marL="2124075" indent="0">
              <a:buNone/>
              <a:defRPr sz="4180" b="1"/>
            </a:lvl3pPr>
            <a:lvl4pPr marL="3185795" indent="0">
              <a:buNone/>
              <a:defRPr sz="3715" b="1"/>
            </a:lvl4pPr>
            <a:lvl5pPr marL="4248150" indent="0">
              <a:buNone/>
              <a:defRPr sz="3715" b="1"/>
            </a:lvl5pPr>
            <a:lvl6pPr marL="5309870" indent="0">
              <a:buNone/>
              <a:defRPr sz="3715" b="1"/>
            </a:lvl6pPr>
            <a:lvl7pPr marL="6372225" indent="0">
              <a:buNone/>
              <a:defRPr sz="3715" b="1"/>
            </a:lvl7pPr>
            <a:lvl8pPr marL="7433945" indent="0">
              <a:buNone/>
              <a:defRPr sz="3715" b="1"/>
            </a:lvl8pPr>
            <a:lvl9pPr marL="8496300" indent="0">
              <a:buNone/>
              <a:defRPr sz="371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752752" y="6575121"/>
            <a:ext cx="9029767" cy="967101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D810-4F82-45BC-8487-02FBEA50E5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8DF5-9D55-434D-9C3F-52778FE133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D810-4F82-45BC-8487-02FBEA50E5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8DF5-9D55-434D-9C3F-52778FE133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D810-4F82-45BC-8487-02FBEA50E5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8DF5-9D55-434D-9C3F-52778FE133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16" y="1200022"/>
            <a:ext cx="6850453" cy="4200078"/>
          </a:xfrm>
        </p:spPr>
        <p:txBody>
          <a:bodyPr anchor="b"/>
          <a:lstStyle>
            <a:lvl1pPr>
              <a:defRPr sz="743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29767" y="2591718"/>
            <a:ext cx="10752751" cy="12791902"/>
          </a:xfrm>
        </p:spPr>
        <p:txBody>
          <a:bodyPr/>
          <a:lstStyle>
            <a:lvl1pPr>
              <a:defRPr sz="7435"/>
            </a:lvl1pPr>
            <a:lvl2pPr>
              <a:defRPr sz="6505"/>
            </a:lvl2pPr>
            <a:lvl3pPr>
              <a:defRPr sz="5575"/>
            </a:lvl3pPr>
            <a:lvl4pPr>
              <a:defRPr sz="4645"/>
            </a:lvl4pPr>
            <a:lvl5pPr>
              <a:defRPr sz="4645"/>
            </a:lvl5pPr>
            <a:lvl6pPr>
              <a:defRPr sz="4645"/>
            </a:lvl6pPr>
            <a:lvl7pPr>
              <a:defRPr sz="4645"/>
            </a:lvl7pPr>
            <a:lvl8pPr>
              <a:defRPr sz="4645"/>
            </a:lvl8pPr>
            <a:lvl9pPr>
              <a:defRPr sz="464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63016" y="5400099"/>
            <a:ext cx="6850453" cy="10004352"/>
          </a:xfrm>
        </p:spPr>
        <p:txBody>
          <a:bodyPr/>
          <a:lstStyle>
            <a:lvl1pPr marL="0" indent="0">
              <a:buNone/>
              <a:defRPr sz="3715"/>
            </a:lvl1pPr>
            <a:lvl2pPr marL="1061720" indent="0">
              <a:buNone/>
              <a:defRPr sz="3250"/>
            </a:lvl2pPr>
            <a:lvl3pPr marL="2124075" indent="0">
              <a:buNone/>
              <a:defRPr sz="2785"/>
            </a:lvl3pPr>
            <a:lvl4pPr marL="3185795" indent="0">
              <a:buNone/>
              <a:defRPr sz="2325"/>
            </a:lvl4pPr>
            <a:lvl5pPr marL="4248150" indent="0">
              <a:buNone/>
              <a:defRPr sz="2325"/>
            </a:lvl5pPr>
            <a:lvl6pPr marL="5309870" indent="0">
              <a:buNone/>
              <a:defRPr sz="2325"/>
            </a:lvl6pPr>
            <a:lvl7pPr marL="6372225" indent="0">
              <a:buNone/>
              <a:defRPr sz="2325"/>
            </a:lvl7pPr>
            <a:lvl8pPr marL="7433945" indent="0">
              <a:buNone/>
              <a:defRPr sz="2325"/>
            </a:lvl8pPr>
            <a:lvl9pPr marL="8496300" indent="0">
              <a:buNone/>
              <a:defRPr sz="232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D810-4F82-45BC-8487-02FBEA50E5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8DF5-9D55-434D-9C3F-52778FE133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16" y="1200022"/>
            <a:ext cx="6850453" cy="4200078"/>
          </a:xfrm>
        </p:spPr>
        <p:txBody>
          <a:bodyPr anchor="b"/>
          <a:lstStyle>
            <a:lvl1pPr>
              <a:defRPr sz="743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29767" y="2591718"/>
            <a:ext cx="10752751" cy="12791902"/>
          </a:xfrm>
        </p:spPr>
        <p:txBody>
          <a:bodyPr anchor="t"/>
          <a:lstStyle>
            <a:lvl1pPr marL="0" indent="0">
              <a:buNone/>
              <a:defRPr sz="7435"/>
            </a:lvl1pPr>
            <a:lvl2pPr marL="1061720" indent="0">
              <a:buNone/>
              <a:defRPr sz="6505"/>
            </a:lvl2pPr>
            <a:lvl3pPr marL="2124075" indent="0">
              <a:buNone/>
              <a:defRPr sz="5575"/>
            </a:lvl3pPr>
            <a:lvl4pPr marL="3185795" indent="0">
              <a:buNone/>
              <a:defRPr sz="4645"/>
            </a:lvl4pPr>
            <a:lvl5pPr marL="4248150" indent="0">
              <a:buNone/>
              <a:defRPr sz="4645"/>
            </a:lvl5pPr>
            <a:lvl6pPr marL="5309870" indent="0">
              <a:buNone/>
              <a:defRPr sz="4645"/>
            </a:lvl6pPr>
            <a:lvl7pPr marL="6372225" indent="0">
              <a:buNone/>
              <a:defRPr sz="4645"/>
            </a:lvl7pPr>
            <a:lvl8pPr marL="7433945" indent="0">
              <a:buNone/>
              <a:defRPr sz="4645"/>
            </a:lvl8pPr>
            <a:lvl9pPr marL="8496300" indent="0">
              <a:buNone/>
              <a:defRPr sz="464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63016" y="5400099"/>
            <a:ext cx="6850453" cy="10004352"/>
          </a:xfrm>
        </p:spPr>
        <p:txBody>
          <a:bodyPr/>
          <a:lstStyle>
            <a:lvl1pPr marL="0" indent="0">
              <a:buNone/>
              <a:defRPr sz="3715"/>
            </a:lvl1pPr>
            <a:lvl2pPr marL="1061720" indent="0">
              <a:buNone/>
              <a:defRPr sz="3250"/>
            </a:lvl2pPr>
            <a:lvl3pPr marL="2124075" indent="0">
              <a:buNone/>
              <a:defRPr sz="2785"/>
            </a:lvl3pPr>
            <a:lvl4pPr marL="3185795" indent="0">
              <a:buNone/>
              <a:defRPr sz="2325"/>
            </a:lvl4pPr>
            <a:lvl5pPr marL="4248150" indent="0">
              <a:buNone/>
              <a:defRPr sz="2325"/>
            </a:lvl5pPr>
            <a:lvl6pPr marL="5309870" indent="0">
              <a:buNone/>
              <a:defRPr sz="2325"/>
            </a:lvl6pPr>
            <a:lvl7pPr marL="6372225" indent="0">
              <a:buNone/>
              <a:defRPr sz="2325"/>
            </a:lvl7pPr>
            <a:lvl8pPr marL="7433945" indent="0">
              <a:buNone/>
              <a:defRPr sz="2325"/>
            </a:lvl8pPr>
            <a:lvl9pPr marL="8496300" indent="0">
              <a:buNone/>
              <a:defRPr sz="232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D810-4F82-45BC-8487-02FBEA50E5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8DF5-9D55-434D-9C3F-52778FE133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60250" y="958355"/>
            <a:ext cx="18319501" cy="3479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0250" y="4791754"/>
            <a:ext cx="18319501" cy="11421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60249" y="16683644"/>
            <a:ext cx="4779000" cy="958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7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8D810-4F82-45BC-8487-02FBEA50E5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35751" y="16683644"/>
            <a:ext cx="7168500" cy="958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7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000751" y="16683644"/>
            <a:ext cx="4779000" cy="9583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7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D8DF5-9D55-434D-9C3F-52778FE1332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2124075" rtl="0" eaLnBrk="1" latinLnBrk="0" hangingPunct="1">
        <a:lnSpc>
          <a:spcPct val="90000"/>
        </a:lnSpc>
        <a:spcBef>
          <a:spcPct val="0"/>
        </a:spcBef>
        <a:buNone/>
        <a:defRPr sz="102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0860" indent="-530860" algn="l" defTabSz="2124075" rtl="0" eaLnBrk="1" latinLnBrk="0" hangingPunct="1">
        <a:lnSpc>
          <a:spcPct val="90000"/>
        </a:lnSpc>
        <a:spcBef>
          <a:spcPts val="2325"/>
        </a:spcBef>
        <a:buFont typeface="Arial" panose="020B0604020202020204" pitchFamily="34" charset="0"/>
        <a:buChar char="•"/>
        <a:defRPr sz="6505" kern="1200">
          <a:solidFill>
            <a:schemeClr val="tx1"/>
          </a:solidFill>
          <a:latin typeface="+mn-lt"/>
          <a:ea typeface="+mn-ea"/>
          <a:cs typeface="+mn-cs"/>
        </a:defRPr>
      </a:lvl1pPr>
      <a:lvl2pPr marL="1593215" indent="-530860" algn="l" defTabSz="2124075" rtl="0" eaLnBrk="1" latinLnBrk="0" hangingPunct="1">
        <a:lnSpc>
          <a:spcPct val="90000"/>
        </a:lnSpc>
        <a:spcBef>
          <a:spcPts val="1160"/>
        </a:spcBef>
        <a:buFont typeface="Arial" panose="020B0604020202020204" pitchFamily="34" charset="0"/>
        <a:buChar char="•"/>
        <a:defRPr sz="5575" kern="1200">
          <a:solidFill>
            <a:schemeClr val="tx1"/>
          </a:solidFill>
          <a:latin typeface="+mn-lt"/>
          <a:ea typeface="+mn-ea"/>
          <a:cs typeface="+mn-cs"/>
        </a:defRPr>
      </a:lvl2pPr>
      <a:lvl3pPr marL="2654935" indent="-530860" algn="l" defTabSz="2124075" rtl="0" eaLnBrk="1" latinLnBrk="0" hangingPunct="1">
        <a:lnSpc>
          <a:spcPct val="90000"/>
        </a:lnSpc>
        <a:spcBef>
          <a:spcPts val="1160"/>
        </a:spcBef>
        <a:buFont typeface="Arial" panose="020B0604020202020204" pitchFamily="34" charset="0"/>
        <a:buChar char="•"/>
        <a:defRPr sz="4645" kern="1200">
          <a:solidFill>
            <a:schemeClr val="tx1"/>
          </a:solidFill>
          <a:latin typeface="+mn-lt"/>
          <a:ea typeface="+mn-ea"/>
          <a:cs typeface="+mn-cs"/>
        </a:defRPr>
      </a:lvl3pPr>
      <a:lvl4pPr marL="3717290" indent="-530860" algn="l" defTabSz="2124075" rtl="0" eaLnBrk="1" latinLnBrk="0" hangingPunct="1">
        <a:lnSpc>
          <a:spcPct val="90000"/>
        </a:lnSpc>
        <a:spcBef>
          <a:spcPts val="1160"/>
        </a:spcBef>
        <a:buFont typeface="Arial" panose="020B0604020202020204" pitchFamily="34" charset="0"/>
        <a:buChar char="•"/>
        <a:defRPr sz="4180" kern="1200">
          <a:solidFill>
            <a:schemeClr val="tx1"/>
          </a:solidFill>
          <a:latin typeface="+mn-lt"/>
          <a:ea typeface="+mn-ea"/>
          <a:cs typeface="+mn-cs"/>
        </a:defRPr>
      </a:lvl4pPr>
      <a:lvl5pPr marL="4779010" indent="-530860" algn="l" defTabSz="2124075" rtl="0" eaLnBrk="1" latinLnBrk="0" hangingPunct="1">
        <a:lnSpc>
          <a:spcPct val="90000"/>
        </a:lnSpc>
        <a:spcBef>
          <a:spcPts val="1160"/>
        </a:spcBef>
        <a:buFont typeface="Arial" panose="020B0604020202020204" pitchFamily="34" charset="0"/>
        <a:buChar char="•"/>
        <a:defRPr sz="4180" kern="1200">
          <a:solidFill>
            <a:schemeClr val="tx1"/>
          </a:solidFill>
          <a:latin typeface="+mn-lt"/>
          <a:ea typeface="+mn-ea"/>
          <a:cs typeface="+mn-cs"/>
        </a:defRPr>
      </a:lvl5pPr>
      <a:lvl6pPr marL="5841365" indent="-530860" algn="l" defTabSz="2124075" rtl="0" eaLnBrk="1" latinLnBrk="0" hangingPunct="1">
        <a:lnSpc>
          <a:spcPct val="90000"/>
        </a:lnSpc>
        <a:spcBef>
          <a:spcPts val="1160"/>
        </a:spcBef>
        <a:buFont typeface="Arial" panose="020B0604020202020204" pitchFamily="34" charset="0"/>
        <a:buChar char="•"/>
        <a:defRPr sz="4180" kern="1200">
          <a:solidFill>
            <a:schemeClr val="tx1"/>
          </a:solidFill>
          <a:latin typeface="+mn-lt"/>
          <a:ea typeface="+mn-ea"/>
          <a:cs typeface="+mn-cs"/>
        </a:defRPr>
      </a:lvl6pPr>
      <a:lvl7pPr marL="6903085" indent="-530860" algn="l" defTabSz="2124075" rtl="0" eaLnBrk="1" latinLnBrk="0" hangingPunct="1">
        <a:lnSpc>
          <a:spcPct val="90000"/>
        </a:lnSpc>
        <a:spcBef>
          <a:spcPts val="1160"/>
        </a:spcBef>
        <a:buFont typeface="Arial" panose="020B0604020202020204" pitchFamily="34" charset="0"/>
        <a:buChar char="•"/>
        <a:defRPr sz="4180" kern="1200">
          <a:solidFill>
            <a:schemeClr val="tx1"/>
          </a:solidFill>
          <a:latin typeface="+mn-lt"/>
          <a:ea typeface="+mn-ea"/>
          <a:cs typeface="+mn-cs"/>
        </a:defRPr>
      </a:lvl7pPr>
      <a:lvl8pPr marL="7965440" indent="-530860" algn="l" defTabSz="2124075" rtl="0" eaLnBrk="1" latinLnBrk="0" hangingPunct="1">
        <a:lnSpc>
          <a:spcPct val="90000"/>
        </a:lnSpc>
        <a:spcBef>
          <a:spcPts val="1160"/>
        </a:spcBef>
        <a:buFont typeface="Arial" panose="020B0604020202020204" pitchFamily="34" charset="0"/>
        <a:buChar char="•"/>
        <a:defRPr sz="4180" kern="1200">
          <a:solidFill>
            <a:schemeClr val="tx1"/>
          </a:solidFill>
          <a:latin typeface="+mn-lt"/>
          <a:ea typeface="+mn-ea"/>
          <a:cs typeface="+mn-cs"/>
        </a:defRPr>
      </a:lvl8pPr>
      <a:lvl9pPr marL="9026525" indent="-530860" algn="l" defTabSz="2124075" rtl="0" eaLnBrk="1" latinLnBrk="0" hangingPunct="1">
        <a:lnSpc>
          <a:spcPct val="90000"/>
        </a:lnSpc>
        <a:spcBef>
          <a:spcPts val="1160"/>
        </a:spcBef>
        <a:buFont typeface="Arial" panose="020B0604020202020204" pitchFamily="34" charset="0"/>
        <a:buChar char="•"/>
        <a:defRPr sz="41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24075" rtl="0" eaLnBrk="1" latinLnBrk="0" hangingPunct="1">
        <a:defRPr sz="4180" kern="1200">
          <a:solidFill>
            <a:schemeClr val="tx1"/>
          </a:solidFill>
          <a:latin typeface="+mn-lt"/>
          <a:ea typeface="+mn-ea"/>
          <a:cs typeface="+mn-cs"/>
        </a:defRPr>
      </a:lvl1pPr>
      <a:lvl2pPr marL="1061720" algn="l" defTabSz="2124075" rtl="0" eaLnBrk="1" latinLnBrk="0" hangingPunct="1">
        <a:defRPr sz="4180" kern="1200">
          <a:solidFill>
            <a:schemeClr val="tx1"/>
          </a:solidFill>
          <a:latin typeface="+mn-lt"/>
          <a:ea typeface="+mn-ea"/>
          <a:cs typeface="+mn-cs"/>
        </a:defRPr>
      </a:lvl2pPr>
      <a:lvl3pPr marL="2124075" algn="l" defTabSz="2124075" rtl="0" eaLnBrk="1" latinLnBrk="0" hangingPunct="1">
        <a:defRPr sz="4180" kern="1200">
          <a:solidFill>
            <a:schemeClr val="tx1"/>
          </a:solidFill>
          <a:latin typeface="+mn-lt"/>
          <a:ea typeface="+mn-ea"/>
          <a:cs typeface="+mn-cs"/>
        </a:defRPr>
      </a:lvl3pPr>
      <a:lvl4pPr marL="3185795" algn="l" defTabSz="2124075" rtl="0" eaLnBrk="1" latinLnBrk="0" hangingPunct="1">
        <a:defRPr sz="4180" kern="1200">
          <a:solidFill>
            <a:schemeClr val="tx1"/>
          </a:solidFill>
          <a:latin typeface="+mn-lt"/>
          <a:ea typeface="+mn-ea"/>
          <a:cs typeface="+mn-cs"/>
        </a:defRPr>
      </a:lvl4pPr>
      <a:lvl5pPr marL="4248150" algn="l" defTabSz="2124075" rtl="0" eaLnBrk="1" latinLnBrk="0" hangingPunct="1">
        <a:defRPr sz="4180" kern="1200">
          <a:solidFill>
            <a:schemeClr val="tx1"/>
          </a:solidFill>
          <a:latin typeface="+mn-lt"/>
          <a:ea typeface="+mn-ea"/>
          <a:cs typeface="+mn-cs"/>
        </a:defRPr>
      </a:lvl5pPr>
      <a:lvl6pPr marL="5309870" algn="l" defTabSz="2124075" rtl="0" eaLnBrk="1" latinLnBrk="0" hangingPunct="1">
        <a:defRPr sz="4180" kern="1200">
          <a:solidFill>
            <a:schemeClr val="tx1"/>
          </a:solidFill>
          <a:latin typeface="+mn-lt"/>
          <a:ea typeface="+mn-ea"/>
          <a:cs typeface="+mn-cs"/>
        </a:defRPr>
      </a:lvl6pPr>
      <a:lvl7pPr marL="6372225" algn="l" defTabSz="2124075" rtl="0" eaLnBrk="1" latinLnBrk="0" hangingPunct="1">
        <a:defRPr sz="4180" kern="1200">
          <a:solidFill>
            <a:schemeClr val="tx1"/>
          </a:solidFill>
          <a:latin typeface="+mn-lt"/>
          <a:ea typeface="+mn-ea"/>
          <a:cs typeface="+mn-cs"/>
        </a:defRPr>
      </a:lvl7pPr>
      <a:lvl8pPr marL="7433945" algn="l" defTabSz="2124075" rtl="0" eaLnBrk="1" latinLnBrk="0" hangingPunct="1">
        <a:defRPr sz="4180" kern="1200">
          <a:solidFill>
            <a:schemeClr val="tx1"/>
          </a:solidFill>
          <a:latin typeface="+mn-lt"/>
          <a:ea typeface="+mn-ea"/>
          <a:cs typeface="+mn-cs"/>
        </a:defRPr>
      </a:lvl8pPr>
      <a:lvl9pPr marL="8496300" algn="l" defTabSz="2124075" rtl="0" eaLnBrk="1" latinLnBrk="0" hangingPunct="1">
        <a:defRPr sz="41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7592" y="3338237"/>
            <a:ext cx="2124011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385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                                          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湖南省工程建设项目审批流程指导图</a:t>
            </a: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ctr"/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（社会投资建设的简易既有建筑装饰装修项目审批流程指导图）  总审批时限：</a:t>
            </a:r>
            <a:r>
              <a:rPr lang="zh-CN" altLang="en-US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</a:t>
            </a:r>
            <a:r>
              <a:rPr lang="en-US" altLang="zh-CN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5</a:t>
            </a:r>
            <a:r>
              <a:rPr lang="zh-CN" altLang="en-US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个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工作日</a:t>
            </a: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grpSp>
        <p:nvGrpSpPr>
          <p:cNvPr id="13" name="组合 20"/>
          <p:cNvGrpSpPr/>
          <p:nvPr>
            <p:custDataLst>
              <p:tags r:id="rId1"/>
            </p:custDataLst>
          </p:nvPr>
        </p:nvGrpSpPr>
        <p:grpSpPr>
          <a:xfrm>
            <a:off x="1421685" y="4392978"/>
            <a:ext cx="11759487" cy="924032"/>
            <a:chOff x="7311" y="1572"/>
            <a:chExt cx="12541" cy="1465"/>
          </a:xfrm>
        </p:grpSpPr>
        <p:sp>
          <p:nvSpPr>
            <p:cNvPr id="17" name="任意多边形 16"/>
            <p:cNvSpPr/>
            <p:nvPr/>
          </p:nvSpPr>
          <p:spPr>
            <a:xfrm>
              <a:off x="7311" y="1572"/>
              <a:ext cx="6215" cy="1464"/>
            </a:xfrm>
            <a:custGeom>
              <a:avLst/>
              <a:gdLst>
                <a:gd name="connsiteX0" fmla="*/ 226 w 2819"/>
                <a:gd name="connsiteY0" fmla="*/ 0 h 431"/>
                <a:gd name="connsiteX1" fmla="*/ 2604 w 2819"/>
                <a:gd name="connsiteY1" fmla="*/ 0 h 431"/>
                <a:gd name="connsiteX2" fmla="*/ 2819 w 2819"/>
                <a:gd name="connsiteY2" fmla="*/ 216 h 431"/>
                <a:gd name="connsiteX3" fmla="*/ 2604 w 2819"/>
                <a:gd name="connsiteY3" fmla="*/ 431 h 431"/>
                <a:gd name="connsiteX4" fmla="*/ 226 w 2819"/>
                <a:gd name="connsiteY4" fmla="*/ 431 h 431"/>
                <a:gd name="connsiteX5" fmla="*/ 0 w 2819"/>
                <a:gd name="connsiteY5" fmla="*/ 209 h 431"/>
                <a:gd name="connsiteX6" fmla="*/ 226 w 2819"/>
                <a:gd name="connsiteY6" fmla="*/ 0 h 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" h="431">
                  <a:moveTo>
                    <a:pt x="226" y="0"/>
                  </a:moveTo>
                  <a:lnTo>
                    <a:pt x="2604" y="0"/>
                  </a:lnTo>
                  <a:lnTo>
                    <a:pt x="2819" y="216"/>
                  </a:lnTo>
                  <a:lnTo>
                    <a:pt x="2604" y="431"/>
                  </a:lnTo>
                  <a:lnTo>
                    <a:pt x="226" y="431"/>
                  </a:lnTo>
                  <a:lnTo>
                    <a:pt x="0" y="20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755" b="1" dirty="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rPr>
                <a:t>  第一阶段（</a:t>
              </a:r>
              <a:r>
                <a:rPr lang="zh-CN" altLang="en-US" sz="1750" b="1" dirty="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+mn-ea"/>
                </a:rPr>
                <a:t>立项用地规划许可阶段</a:t>
              </a:r>
              <a:r>
                <a:rPr lang="zh-CN" sz="1755" b="1" dirty="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rPr>
                <a:t>）</a:t>
              </a:r>
              <a:endParaRPr lang="zh-CN" sz="1755" b="1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endParaRPr>
            </a:p>
            <a:p>
              <a:pPr algn="ctr"/>
              <a:r>
                <a:rPr lang="zh-CN" altLang="en-US" sz="1750" b="1" dirty="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+mn-ea"/>
                </a:rPr>
                <a:t>阶段时限：</a:t>
              </a:r>
              <a:r>
                <a:rPr lang="en-US" altLang="zh-CN" sz="1750" b="1" dirty="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+mn-ea"/>
                </a:rPr>
                <a:t>1</a:t>
              </a:r>
              <a:r>
                <a:rPr lang="zh-CN" altLang="en-US" sz="1755" b="1" dirty="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rPr>
                <a:t>个工作日</a:t>
              </a:r>
              <a:endParaRPr lang="zh-CN" altLang="en-US" sz="1755" b="1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13549" y="1572"/>
              <a:ext cx="6303" cy="1465"/>
            </a:xfrm>
            <a:custGeom>
              <a:avLst/>
              <a:gdLst>
                <a:gd name="connsiteX0" fmla="*/ 226 w 2819"/>
                <a:gd name="connsiteY0" fmla="*/ 0 h 431"/>
                <a:gd name="connsiteX1" fmla="*/ 2604 w 2819"/>
                <a:gd name="connsiteY1" fmla="*/ 0 h 431"/>
                <a:gd name="connsiteX2" fmla="*/ 2819 w 2819"/>
                <a:gd name="connsiteY2" fmla="*/ 216 h 431"/>
                <a:gd name="connsiteX3" fmla="*/ 2604 w 2819"/>
                <a:gd name="connsiteY3" fmla="*/ 431 h 431"/>
                <a:gd name="connsiteX4" fmla="*/ 226 w 2819"/>
                <a:gd name="connsiteY4" fmla="*/ 431 h 431"/>
                <a:gd name="connsiteX5" fmla="*/ 0 w 2819"/>
                <a:gd name="connsiteY5" fmla="*/ 209 h 431"/>
                <a:gd name="connsiteX6" fmla="*/ 226 w 2819"/>
                <a:gd name="connsiteY6" fmla="*/ 0 h 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" h="431">
                  <a:moveTo>
                    <a:pt x="226" y="0"/>
                  </a:moveTo>
                  <a:lnTo>
                    <a:pt x="2604" y="0"/>
                  </a:lnTo>
                  <a:lnTo>
                    <a:pt x="2819" y="216"/>
                  </a:lnTo>
                  <a:lnTo>
                    <a:pt x="2604" y="431"/>
                  </a:lnTo>
                  <a:lnTo>
                    <a:pt x="226" y="431"/>
                  </a:lnTo>
                  <a:lnTo>
                    <a:pt x="0" y="20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755" b="1" dirty="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rPr>
                <a:t>  第二阶段（工程建设许可阶段）、</a:t>
              </a:r>
              <a:endParaRPr lang="zh-CN" altLang="en-US" sz="1755" b="1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endParaRPr>
            </a:p>
            <a:p>
              <a:pPr algn="ctr"/>
              <a:r>
                <a:rPr lang="zh-CN" altLang="en-US" sz="1755" b="1" dirty="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rPr>
                <a:t>第三阶段（施工许可阶段）</a:t>
              </a:r>
              <a:endParaRPr lang="en-US" altLang="zh-CN" sz="1755" b="1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endParaRPr>
            </a:p>
            <a:p>
              <a:pPr algn="ctr"/>
              <a:r>
                <a:rPr lang="zh-CN" altLang="en-US" sz="1755" b="1" dirty="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rPr>
                <a:t>阶段时限：</a:t>
              </a:r>
              <a:r>
                <a:rPr lang="en-US" altLang="zh-CN" sz="1755" b="1" dirty="0" smtClean="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rPr>
                <a:t>14</a:t>
              </a:r>
              <a:r>
                <a:rPr lang="zh-CN" altLang="en-US" sz="1755" b="1" dirty="0" smtClean="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rPr>
                <a:t>个</a:t>
              </a:r>
              <a:r>
                <a:rPr lang="zh-CN" altLang="en-US" sz="1755" b="1" dirty="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rPr>
                <a:t>工作日</a:t>
              </a:r>
              <a:endParaRPr lang="zh-CN" altLang="en-US" sz="1755" b="1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endParaRPr>
            </a:p>
          </p:txBody>
        </p:sp>
      </p:grpSp>
      <p:cxnSp>
        <p:nvCxnSpPr>
          <p:cNvPr id="53" name="直接箭头连接符 52"/>
          <p:cNvCxnSpPr/>
          <p:nvPr>
            <p:custDataLst>
              <p:tags r:id="rId2"/>
            </p:custDataLst>
          </p:nvPr>
        </p:nvCxnSpPr>
        <p:spPr>
          <a:xfrm>
            <a:off x="12837715" y="6335617"/>
            <a:ext cx="1064379" cy="157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7977580" y="5618502"/>
            <a:ext cx="4557085" cy="2729836"/>
          </a:xfrm>
          <a:prstGeom prst="rect">
            <a:avLst/>
          </a:prstGeom>
          <a:noFill/>
          <a:ln w="9525" cmpd="sng">
            <a:solidFill>
              <a:schemeClr val="tx1"/>
            </a:solidFill>
            <a:prstDash val="solid"/>
          </a:ln>
        </p:spPr>
        <p:txBody>
          <a:bodyPr wrap="square" bIns="0" rtlCol="0">
            <a:noAutofit/>
          </a:bodyPr>
          <a:lstStyle/>
          <a:p>
            <a:endParaRPr lang="en-US" altLang="zh-CN" sz="119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188877" y="5972731"/>
            <a:ext cx="4108630" cy="905740"/>
          </a:xfrm>
          <a:prstGeom prst="rect">
            <a:avLst/>
          </a:prstGeom>
          <a:noFill/>
          <a:ln w="0" cmpd="sng">
            <a:solidFill>
              <a:srgbClr val="000000"/>
            </a:solidFill>
            <a:prstDash val="solid"/>
          </a:ln>
        </p:spPr>
        <p:txBody>
          <a:bodyPr wrap="square" rtlCol="0" anchor="ctr" anchorCtr="0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19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施工图设计文件审查（消防专项审查）</a:t>
            </a:r>
            <a:r>
              <a:rPr lang="zh-CN" altLang="en-US" sz="1190" dirty="0">
                <a:solidFill>
                  <a:schemeClr val="tx1"/>
                </a:solidFill>
                <a:effectLst>
                  <a:glow rad="127000">
                    <a:srgbClr val="FFFF00"/>
                  </a:glow>
                </a:effectLst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</a:t>
            </a:r>
            <a:r>
              <a:rPr lang="zh-CN" altLang="en-US" sz="119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                                                                （审批时限：</a:t>
            </a:r>
            <a:r>
              <a:rPr lang="en-US" altLang="zh-CN" sz="119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8+3</a:t>
            </a:r>
            <a:r>
              <a:rPr lang="zh-CN" altLang="en-US" sz="119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个工作日）</a:t>
            </a:r>
            <a:endParaRPr lang="zh-CN" altLang="en-US" sz="1190" dirty="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13181171" y="4382254"/>
            <a:ext cx="5910019" cy="934124"/>
          </a:xfrm>
          <a:custGeom>
            <a:avLst/>
            <a:gdLst>
              <a:gd name="connsiteX0" fmla="*/ 226 w 2819"/>
              <a:gd name="connsiteY0" fmla="*/ 0 h 431"/>
              <a:gd name="connsiteX1" fmla="*/ 2604 w 2819"/>
              <a:gd name="connsiteY1" fmla="*/ 0 h 431"/>
              <a:gd name="connsiteX2" fmla="*/ 2819 w 2819"/>
              <a:gd name="connsiteY2" fmla="*/ 216 h 431"/>
              <a:gd name="connsiteX3" fmla="*/ 2604 w 2819"/>
              <a:gd name="connsiteY3" fmla="*/ 431 h 431"/>
              <a:gd name="connsiteX4" fmla="*/ 226 w 2819"/>
              <a:gd name="connsiteY4" fmla="*/ 431 h 431"/>
              <a:gd name="connsiteX5" fmla="*/ 0 w 2819"/>
              <a:gd name="connsiteY5" fmla="*/ 209 h 431"/>
              <a:gd name="connsiteX6" fmla="*/ 226 w 2819"/>
              <a:gd name="connsiteY6" fmla="*/ 0 h 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19" h="431">
                <a:moveTo>
                  <a:pt x="226" y="0"/>
                </a:moveTo>
                <a:lnTo>
                  <a:pt x="2604" y="0"/>
                </a:lnTo>
                <a:lnTo>
                  <a:pt x="2819" y="216"/>
                </a:lnTo>
                <a:lnTo>
                  <a:pt x="2604" y="431"/>
                </a:lnTo>
                <a:lnTo>
                  <a:pt x="226" y="431"/>
                </a:lnTo>
                <a:lnTo>
                  <a:pt x="0" y="209"/>
                </a:lnTo>
                <a:lnTo>
                  <a:pt x="226" y="0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Tx/>
              <a:buSzTx/>
              <a:buNone/>
            </a:pPr>
            <a:r>
              <a:rPr lang="zh-CN" altLang="en-US" sz="1755" b="1" dirty="0">
                <a:solidFill>
                  <a:schemeClr val="tx1"/>
                </a:solidFill>
              </a:rPr>
              <a:t>  </a:t>
            </a:r>
            <a:r>
              <a:rPr lang="zh-CN" altLang="en-US" sz="1755" b="1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第四阶段（竣工验收阶段）</a:t>
            </a:r>
            <a:endParaRPr lang="zh-CN" altLang="en-US" sz="1755" b="1" dirty="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  <a:p>
            <a:pPr algn="ctr">
              <a:buClrTx/>
              <a:buSzTx/>
              <a:buNone/>
            </a:pPr>
            <a:r>
              <a:rPr lang="zh-CN" altLang="en-US" sz="1755" b="1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阶段时限：</a:t>
            </a:r>
            <a:r>
              <a:rPr lang="zh-CN" altLang="en-US" sz="1755" b="1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10个工作日</a:t>
            </a:r>
            <a:endParaRPr lang="zh-CN" altLang="en-US" sz="1755" b="1" dirty="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66012" y="5692298"/>
            <a:ext cx="4484550" cy="2642794"/>
          </a:xfrm>
          <a:prstGeom prst="rect">
            <a:avLst/>
          </a:prstGeom>
          <a:noFill/>
          <a:ln w="9525" cmpd="sng">
            <a:solidFill>
              <a:schemeClr val="tx1"/>
            </a:solidFill>
            <a:prstDash val="solid"/>
          </a:ln>
        </p:spPr>
        <p:txBody>
          <a:bodyPr wrap="square" bIns="0" rtlCol="0">
            <a:noAutofit/>
          </a:bodyPr>
          <a:lstStyle/>
          <a:p>
            <a:endParaRPr lang="en-US" altLang="zh-CN" sz="119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53972" y="6556095"/>
            <a:ext cx="4108630" cy="915201"/>
          </a:xfrm>
          <a:prstGeom prst="rect">
            <a:avLst/>
          </a:prstGeom>
          <a:noFill/>
          <a:ln w="0" cmpd="sng">
            <a:solidFill>
              <a:srgbClr val="000000"/>
            </a:solidFill>
            <a:prstDash val="solid"/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zh-CN" altLang="en-US" sz="1185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企业投资项目备案</a:t>
            </a:r>
            <a:endParaRPr lang="en-US" altLang="zh-CN" sz="1185" dirty="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  <a:p>
            <a:pPr algn="ctr"/>
            <a:r>
              <a:rPr lang="zh-CN" altLang="en-US" sz="1185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（审批时限：</a:t>
            </a:r>
            <a:r>
              <a:rPr lang="en-US" altLang="zh-CN" sz="1185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1</a:t>
            </a:r>
            <a:r>
              <a:rPr lang="zh-CN" altLang="en-US" sz="1185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个工作日）</a:t>
            </a:r>
            <a:endParaRPr lang="zh-CN" altLang="en-US" sz="1185" dirty="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  <p:cxnSp>
        <p:nvCxnSpPr>
          <p:cNvPr id="7" name="直接箭头连接符 6"/>
          <p:cNvCxnSpPr/>
          <p:nvPr>
            <p:custDataLst>
              <p:tags r:id="rId3"/>
            </p:custDataLst>
          </p:nvPr>
        </p:nvCxnSpPr>
        <p:spPr>
          <a:xfrm>
            <a:off x="6686755" y="6406890"/>
            <a:ext cx="1064379" cy="157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421765" y="12147550"/>
            <a:ext cx="17342485" cy="1181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ct val="170000"/>
              </a:lnSpc>
              <a:buClrTx/>
              <a:buSzTx/>
              <a:buFontTx/>
            </a:pPr>
            <a:r>
              <a:rPr lang="zh-CN" altLang="en-US" sz="139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注：本指南规定的简易既有建筑装饰装修工程不涉及《住宅室内装饰装修管理办法》（中华人民共和国建设部令第110号）第二条规定的住宅室内装饰装修活动，且不增加建筑面积、建筑总高度、建筑层数，不改变建筑外立面和建筑结构，不变更使用性质等。</a:t>
            </a:r>
            <a:endParaRPr lang="zh-CN" altLang="en-US" sz="1390" dirty="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  <a:p>
            <a:pPr lvl="0" algn="l">
              <a:lnSpc>
                <a:spcPct val="170000"/>
              </a:lnSpc>
              <a:buClrTx/>
              <a:buSzTx/>
              <a:buFontTx/>
            </a:pPr>
            <a:endParaRPr lang="zh-CN" altLang="en-US" sz="1390" dirty="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193292" y="7075485"/>
            <a:ext cx="4109891" cy="897541"/>
          </a:xfrm>
          <a:prstGeom prst="rect">
            <a:avLst/>
          </a:prstGeom>
          <a:noFill/>
          <a:ln w="0" cmpd="sng">
            <a:solidFill>
              <a:srgbClr val="000000"/>
            </a:solidFill>
            <a:prstDash val="solid"/>
          </a:ln>
        </p:spPr>
        <p:txBody>
          <a:bodyPr wrap="square" rtlCol="0" anchor="ctr" anchorCtr="0"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185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建设工程质量安全监督手续</a:t>
            </a:r>
            <a:endParaRPr kumimoji="0" lang="en-US" altLang="zh-CN" sz="1185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  <a:p>
            <a:pPr marL="0" marR="0" lvl="0" indent="0" algn="ctr" defTabSz="91440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185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办理并核发建筑工程施工许可证</a:t>
            </a:r>
            <a:endParaRPr kumimoji="0" lang="en-US" altLang="zh-CN" sz="1185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lvl="0" algn="ctr">
              <a:buClrTx/>
              <a:buSzTx/>
              <a:buFontTx/>
            </a:pPr>
            <a:r>
              <a:rPr lang="zh-CN" altLang="en-US" sz="1185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  （审批时限</a:t>
            </a:r>
            <a:r>
              <a:rPr lang="zh-CN" altLang="en-US" sz="1185" dirty="0" smtClean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：</a:t>
            </a:r>
            <a:r>
              <a:rPr lang="en-US" altLang="zh-CN" sz="1185" dirty="0" smtClean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3</a:t>
            </a:r>
            <a:r>
              <a:rPr lang="zh-CN" altLang="en-US" sz="1185" dirty="0" smtClean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个</a:t>
            </a:r>
            <a:r>
              <a:rPr lang="zh-CN" altLang="en-US" sz="1185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工作日）</a:t>
            </a:r>
            <a:endParaRPr lang="zh-CN" altLang="en-US" sz="1185" dirty="0">
              <a:ln>
                <a:noFill/>
              </a:ln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  <p:sp>
        <p:nvSpPr>
          <p:cNvPr id="72" name="文本框 71"/>
          <p:cNvSpPr txBox="1"/>
          <p:nvPr>
            <p:custDataLst>
              <p:tags r:id="rId4"/>
            </p:custDataLst>
          </p:nvPr>
        </p:nvSpPr>
        <p:spPr>
          <a:xfrm>
            <a:off x="14045913" y="5655715"/>
            <a:ext cx="4373540" cy="1780574"/>
          </a:xfrm>
          <a:prstGeom prst="rect">
            <a:avLst/>
          </a:prstGeom>
          <a:noFill/>
          <a:ln w="9525" cmpd="sng">
            <a:solidFill>
              <a:srgbClr val="000000"/>
            </a:solidFill>
            <a:prstDash val="solid"/>
          </a:ln>
        </p:spPr>
        <p:txBody>
          <a:bodyPr wrap="square" bIns="0" rtlCol="0">
            <a:noAutofit/>
          </a:bodyPr>
          <a:lstStyle/>
          <a:p>
            <a:endParaRPr lang="en-US" altLang="zh-CN" sz="119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14295685" y="6655435"/>
            <a:ext cx="3908055" cy="641461"/>
          </a:xfrm>
          <a:prstGeom prst="rect">
            <a:avLst/>
          </a:prstGeom>
          <a:noFill/>
          <a:ln w="0" cmpd="sng">
            <a:solidFill>
              <a:srgbClr val="000000"/>
            </a:solidFill>
            <a:prstDash val="solid"/>
          </a:ln>
        </p:spPr>
        <p:txBody>
          <a:bodyPr wrap="square" rtlCol="0" anchor="ctr" anchorCtr="0">
            <a:no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190" dirty="0">
                <a:ln>
                  <a:noFill/>
                </a:ln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建设工程竣工验收备案</a:t>
            </a:r>
            <a:endParaRPr lang="en-US" altLang="zh-CN" sz="1190" dirty="0">
              <a:ln>
                <a:noFill/>
              </a:ln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  <a:p>
            <a:pPr algn="ctr">
              <a:lnSpc>
                <a:spcPts val="2000"/>
              </a:lnSpc>
            </a:pPr>
            <a:r>
              <a:rPr lang="zh-CN" altLang="en-US" sz="119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（审批时限：</a:t>
            </a:r>
            <a:r>
              <a:rPr lang="en-US" altLang="zh-CN" sz="119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2</a:t>
            </a:r>
            <a:r>
              <a:rPr lang="zh-CN" altLang="en-US" sz="119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个工作日）</a:t>
            </a:r>
            <a:endParaRPr lang="zh-CN" altLang="en-US" sz="1190" dirty="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14295685" y="5829169"/>
            <a:ext cx="3908055" cy="676782"/>
          </a:xfrm>
          <a:prstGeom prst="rect">
            <a:avLst/>
          </a:prstGeom>
          <a:noFill/>
          <a:ln w="0" cmpd="sng">
            <a:solidFill>
              <a:srgbClr val="000000"/>
            </a:solidFill>
            <a:prstDash val="solid"/>
          </a:ln>
        </p:spPr>
        <p:txBody>
          <a:bodyPr wrap="square" rtlCol="0" anchor="ctr" anchorCtr="0">
            <a:no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190" dirty="0">
                <a:ln>
                  <a:noFill/>
                </a:ln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联合验收（消防、档案等）</a:t>
            </a:r>
            <a:endParaRPr lang="en-US" altLang="zh-CN" sz="1190" dirty="0">
              <a:ln>
                <a:noFill/>
              </a:ln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  <a:p>
            <a:pPr algn="ctr">
              <a:lnSpc>
                <a:spcPts val="2000"/>
              </a:lnSpc>
            </a:pPr>
            <a:r>
              <a:rPr lang="zh-CN" altLang="en-US" sz="119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（审批时限：</a:t>
            </a:r>
            <a:r>
              <a:rPr lang="en-US" altLang="zh-CN" sz="119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8</a:t>
            </a:r>
            <a:r>
              <a:rPr lang="zh-CN" altLang="en-US" sz="119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个工作日）</a:t>
            </a:r>
            <a:endParaRPr lang="zh-CN" altLang="en-US" sz="1190" dirty="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9555766" y="8608319"/>
            <a:ext cx="2978874" cy="714396"/>
          </a:xfrm>
          <a:prstGeom prst="rect">
            <a:avLst/>
          </a:prstGeom>
          <a:noFill/>
          <a:ln w="0" cmpd="sng">
            <a:solidFill>
              <a:srgbClr val="000000"/>
            </a:solidFill>
            <a:prstDash val="solid"/>
          </a:ln>
        </p:spPr>
        <p:txBody>
          <a:bodyPr wrap="square" rtlCol="0" anchor="ctr" anchorCtr="0">
            <a:no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20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市政公用设施报装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cxnSp>
        <p:nvCxnSpPr>
          <p:cNvPr id="15" name="肘形连接符 14"/>
          <p:cNvCxnSpPr>
            <a:endCxn id="104" idx="1"/>
          </p:cNvCxnSpPr>
          <p:nvPr/>
        </p:nvCxnSpPr>
        <p:spPr>
          <a:xfrm>
            <a:off x="8585457" y="8396857"/>
            <a:ext cx="970309" cy="568977"/>
          </a:xfrm>
          <a:prstGeom prst="bentConnector3">
            <a:avLst>
              <a:gd name="adj1" fmla="val -327"/>
            </a:avLst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肘形连接符 15"/>
          <p:cNvCxnSpPr>
            <a:stCxn id="104" idx="3"/>
          </p:cNvCxnSpPr>
          <p:nvPr/>
        </p:nvCxnSpPr>
        <p:spPr>
          <a:xfrm flipV="1">
            <a:off x="12534005" y="6322250"/>
            <a:ext cx="824255" cy="2643584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>
            <p:custDataLst>
              <p:tags r:id="rId5"/>
            </p:custDataLst>
          </p:nvPr>
        </p:nvCxnSpPr>
        <p:spPr>
          <a:xfrm>
            <a:off x="1421130" y="9834245"/>
            <a:ext cx="17529175" cy="0"/>
          </a:xfrm>
          <a:prstGeom prst="line">
            <a:avLst/>
          </a:prstGeom>
          <a:ln w="952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6"/>
            </p:custDataLst>
          </p:nvPr>
        </p:nvCxnSpPr>
        <p:spPr>
          <a:xfrm>
            <a:off x="1421130" y="11777980"/>
            <a:ext cx="17529175" cy="0"/>
          </a:xfrm>
          <a:prstGeom prst="line">
            <a:avLst/>
          </a:prstGeom>
          <a:ln w="952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文本框 107"/>
          <p:cNvSpPr txBox="1"/>
          <p:nvPr/>
        </p:nvSpPr>
        <p:spPr>
          <a:xfrm>
            <a:off x="13957300" y="9925050"/>
            <a:ext cx="3881120" cy="332740"/>
          </a:xfrm>
          <a:prstGeom prst="rect">
            <a:avLst/>
          </a:prstGeom>
          <a:noFill/>
          <a:ln w="9525" cmpd="sng">
            <a:solidFill>
              <a:schemeClr val="bg1"/>
            </a:solidFill>
            <a:prstDash val="solid"/>
          </a:ln>
        </p:spPr>
        <p:txBody>
          <a:bodyPr wrap="square" bIns="0" rtlCol="0" anchor="t" anchorCtr="0">
            <a:noAutofit/>
          </a:bodyPr>
          <a:lstStyle/>
          <a:p>
            <a:pPr algn="ctr">
              <a:buClrTx/>
              <a:buSzTx/>
              <a:buNone/>
            </a:pPr>
            <a:r>
              <a:rPr lang="zh-CN" altLang="en-US" sz="1225" b="1">
                <a:solidFill>
                  <a:schemeClr val="tx1"/>
                </a:solidFill>
                <a:latin typeface="Calibri" panose="020F0502020204030204"/>
                <a:ea typeface="等线" panose="02010600030101010101" charset="-122"/>
              </a:rPr>
              <a:t>第四阶段可并联或并行办理其他事项</a:t>
            </a:r>
            <a:endParaRPr lang="zh-CN" altLang="en-US" sz="1225" b="1">
              <a:solidFill>
                <a:schemeClr val="tx1"/>
              </a:solidFill>
              <a:latin typeface="Calibri" panose="020F0502020204030204"/>
              <a:ea typeface="等线" panose="02010600030101010101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13385800" y="10288905"/>
            <a:ext cx="2437130" cy="563245"/>
          </a:xfrm>
          <a:prstGeom prst="rect">
            <a:avLst/>
          </a:prstGeom>
          <a:solidFill>
            <a:srgbClr val="D0CECE"/>
          </a:solidFill>
          <a:ln w="0" cmpd="sng">
            <a:solidFill>
              <a:srgbClr val="000000"/>
            </a:solidFill>
            <a:prstDash val="solid"/>
          </a:ln>
        </p:spPr>
        <p:txBody>
          <a:bodyPr wrap="square" bIns="0" rtlCol="0" anchor="ctr" anchorCtr="0">
            <a:noAutofit/>
          </a:bodyPr>
          <a:lstStyle/>
          <a:p>
            <a:pPr algn="ctr" defTabSz="38417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zh-CN" altLang="en-US" sz="105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ea"/>
              </a:rPr>
              <a:t>雷电防护装置竣工验收</a:t>
            </a:r>
            <a:r>
              <a:rPr lang="zh-CN" altLang="en-US" sz="105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</a:rPr>
              <a:t>（特定项目）</a:t>
            </a:r>
            <a:endParaRPr lang="zh-CN" altLang="en-US" sz="105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+mn-ea"/>
            </a:endParaRPr>
          </a:p>
          <a:p>
            <a:pPr algn="ctr" defTabSz="38417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zh-CN" altLang="en-US" sz="105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ea"/>
              </a:rPr>
              <a:t>（审批时限：5个工作日）</a:t>
            </a:r>
            <a:endParaRPr lang="zh-CN" altLang="en-US" sz="105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ea"/>
            </a:endParaRPr>
          </a:p>
        </p:txBody>
      </p:sp>
      <p:sp>
        <p:nvSpPr>
          <p:cNvPr id="94" name="文本框 133"/>
          <p:cNvSpPr txBox="1"/>
          <p:nvPr/>
        </p:nvSpPr>
        <p:spPr>
          <a:xfrm>
            <a:off x="16014065" y="10293350"/>
            <a:ext cx="2419985" cy="554355"/>
          </a:xfrm>
          <a:prstGeom prst="rect">
            <a:avLst/>
          </a:prstGeom>
          <a:solidFill>
            <a:srgbClr val="D0CECE"/>
          </a:solidFill>
          <a:ln w="0" cmpd="sng">
            <a:solidFill>
              <a:srgbClr val="000000"/>
            </a:solidFill>
            <a:prstDash val="solid"/>
          </a:ln>
        </p:spPr>
        <p:txBody>
          <a:bodyPr wrap="square" bIns="0" rtlCol="0" anchor="ctr" anchorCtr="0">
            <a:noAutofit/>
          </a:bodyPr>
          <a:lstStyle/>
          <a:p>
            <a:pPr algn="ctr" defTabSz="38417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zh-CN" altLang="en-US" sz="105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</a:rPr>
              <a:t>涉及国家安全事项的建设项目审批</a:t>
            </a:r>
            <a:endParaRPr lang="zh-CN" altLang="en-US" sz="105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+mn-ea"/>
            </a:endParaRPr>
          </a:p>
          <a:p>
            <a:pPr algn="ctr" defTabSz="38417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zh-CN" altLang="en-US" sz="105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ea"/>
              </a:rPr>
              <a:t>（审批时限：8个工作日）</a:t>
            </a:r>
            <a:endParaRPr lang="zh-CN" altLang="en-US" sz="105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ea"/>
            </a:endParaRPr>
          </a:p>
        </p:txBody>
      </p:sp>
      <p:cxnSp>
        <p:nvCxnSpPr>
          <p:cNvPr id="75" name="直接连接符 74"/>
          <p:cNvCxnSpPr/>
          <p:nvPr/>
        </p:nvCxnSpPr>
        <p:spPr>
          <a:xfrm>
            <a:off x="13202920" y="4921885"/>
            <a:ext cx="2540" cy="683895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79"/>
          <p:cNvSpPr txBox="1"/>
          <p:nvPr/>
        </p:nvSpPr>
        <p:spPr>
          <a:xfrm>
            <a:off x="13385800" y="10965180"/>
            <a:ext cx="5047615" cy="546735"/>
          </a:xfrm>
          <a:prstGeom prst="rect">
            <a:avLst/>
          </a:prstGeom>
          <a:solidFill>
            <a:srgbClr val="D0CECE"/>
          </a:solidFill>
          <a:ln w="0" cmpd="sng">
            <a:solidFill>
              <a:srgbClr val="000000"/>
            </a:solidFill>
            <a:prstDash val="solid"/>
          </a:ln>
        </p:spPr>
        <p:txBody>
          <a:bodyPr wrap="square" bIns="0" rtlCol="0" anchor="ctr" anchorCtr="0">
            <a:noAutofit/>
          </a:bodyPr>
          <a:p>
            <a:pPr algn="ctr">
              <a:buClrTx/>
              <a:buSzTx/>
              <a:buNone/>
            </a:pPr>
            <a:r>
              <a:rPr lang="zh-CN" altLang="en-US" sz="1250" dirty="0">
                <a:ln>
                  <a:noFill/>
                </a:ln>
                <a:solidFill>
                  <a:schemeClr val="tx1"/>
                </a:solidFill>
              </a:rPr>
              <a:t>市政公用设施接入</a:t>
            </a:r>
            <a:endParaRPr lang="zh-CN" altLang="en-US" sz="1250" dirty="0">
              <a:ln>
                <a:noFill/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6009005" y="922020"/>
            <a:ext cx="9220200" cy="475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500" dirty="0">
                <a:latin typeface="黑体" panose="02010609060101010101" pitchFamily="49" charset="-122"/>
                <a:ea typeface="黑体" panose="02010609060101010101" pitchFamily="49" charset="-122"/>
              </a:rPr>
              <a:t>竣工验收阶段工作流程图</a:t>
            </a:r>
            <a:endParaRPr lang="zh-CN" altLang="en-US" sz="25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0440" y="6074410"/>
            <a:ext cx="2003425" cy="8648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有关部门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依申请提供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提前指导服务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448050" y="6074410"/>
            <a:ext cx="2003425" cy="8648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委托测绘和检测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915660" y="6074410"/>
            <a:ext cx="2003425" cy="8648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建设单位组织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涉及消防部分的工程竣工验收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135995" y="6108065"/>
            <a:ext cx="5709285" cy="8648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住房城乡建设主管部门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（建设工程消防验收或备案）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135995" y="7502525"/>
            <a:ext cx="5709285" cy="8648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住房城乡建设主管部门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（建设工程城建档案验收）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1135995" y="8896985"/>
            <a:ext cx="5709285" cy="864870"/>
          </a:xfrm>
          <a:prstGeom prst="rect">
            <a:avLst/>
          </a:prstGeom>
          <a:noFill/>
          <a:ln w="0" cmpd="sng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国家安全主管部门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（涉及国家安全事项的建设项目验收）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1135995" y="10291445"/>
            <a:ext cx="5709285" cy="864870"/>
          </a:xfrm>
          <a:prstGeom prst="rect">
            <a:avLst/>
          </a:prstGeom>
          <a:noFill/>
          <a:ln w="0" cmpd="sng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气象主管部门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（特定项目雷电防护装置竣工验收）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948035" y="3352800"/>
            <a:ext cx="6066155" cy="80587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7461865" y="3352800"/>
            <a:ext cx="2558415" cy="8648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牵头部门汇总意见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7461865" y="4713605"/>
            <a:ext cx="2558415" cy="8648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建设单位组织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工程竣工验收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7462500" y="10815320"/>
            <a:ext cx="2557780" cy="596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档案归档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390015" y="12499975"/>
            <a:ext cx="5298440" cy="6743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排水部门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（排水工程接入验收）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888605" y="12499975"/>
            <a:ext cx="5298440" cy="6743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燃气单位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（燃气管道接入验收）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4387195" y="12499975"/>
            <a:ext cx="5298440" cy="6743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通信单位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（通信设施接入验收）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390015" y="13500735"/>
            <a:ext cx="5298440" cy="6743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供电单位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（供电工程接入验收）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888605" y="13500735"/>
            <a:ext cx="5298440" cy="6743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供水单位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（供水工程接入验收）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4387195" y="13500735"/>
            <a:ext cx="5298440" cy="6743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广电单位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（广播电视接入验收）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80440" y="11905615"/>
            <a:ext cx="19040475" cy="25031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856480" y="11981815"/>
            <a:ext cx="119272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在竣工验收阶段并联办理市政公用服务事项验收接入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00735" y="14749780"/>
            <a:ext cx="1163447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备注：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根据相关法律法规等规定，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虚线框内事项为特定项目才需要办理的审批事项。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7462500" y="7435215"/>
            <a:ext cx="2558415" cy="28841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229465" y="3912235"/>
            <a:ext cx="3503930" cy="45847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牵头部门组织联合验收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83270" y="6074410"/>
            <a:ext cx="2003425" cy="8648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建设单位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申请联合验收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7461865" y="6074410"/>
            <a:ext cx="2558415" cy="8648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建设单位申请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竣工验收备案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49" name="肘形连接符 48"/>
          <p:cNvCxnSpPr>
            <a:stCxn id="21" idx="0"/>
            <a:endCxn id="9" idx="0"/>
          </p:cNvCxnSpPr>
          <p:nvPr/>
        </p:nvCxnSpPr>
        <p:spPr>
          <a:xfrm rot="16200000" flipH="1" flipV="1">
            <a:off x="12702540" y="35560"/>
            <a:ext cx="2721610" cy="9356090"/>
          </a:xfrm>
          <a:prstGeom prst="bentConnector3">
            <a:avLst>
              <a:gd name="adj1" fmla="val -41250"/>
            </a:avLst>
          </a:prstGeom>
          <a:ln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文本框 49"/>
          <p:cNvSpPr txBox="1"/>
          <p:nvPr/>
        </p:nvSpPr>
        <p:spPr>
          <a:xfrm>
            <a:off x="9453245" y="2438400"/>
            <a:ext cx="92202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latin typeface="黑体" panose="02010609060101010101" pitchFamily="49" charset="-122"/>
                <a:ea typeface="黑体" panose="02010609060101010101" pitchFamily="49" charset="-122"/>
              </a:rPr>
              <a:t>联合验收审核不通过，建设单位整改</a:t>
            </a:r>
            <a:endParaRPr lang="zh-CN" altLang="en-US" sz="1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51" name="直接箭头连接符 50"/>
          <p:cNvCxnSpPr/>
          <p:nvPr/>
        </p:nvCxnSpPr>
        <p:spPr>
          <a:xfrm flipH="1">
            <a:off x="18741390" y="4211955"/>
            <a:ext cx="2540" cy="50165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直接箭头连接符 51"/>
          <p:cNvCxnSpPr/>
          <p:nvPr/>
        </p:nvCxnSpPr>
        <p:spPr>
          <a:xfrm flipH="1">
            <a:off x="18741390" y="5578475"/>
            <a:ext cx="2540" cy="50165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直接箭头连接符 52"/>
          <p:cNvCxnSpPr/>
          <p:nvPr/>
        </p:nvCxnSpPr>
        <p:spPr>
          <a:xfrm flipH="1">
            <a:off x="18743930" y="6939280"/>
            <a:ext cx="2540" cy="50165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直接箭头连接符 53"/>
          <p:cNvCxnSpPr/>
          <p:nvPr/>
        </p:nvCxnSpPr>
        <p:spPr>
          <a:xfrm flipH="1">
            <a:off x="18782030" y="10319385"/>
            <a:ext cx="2540" cy="50165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 flipV="1">
            <a:off x="2995295" y="6553835"/>
            <a:ext cx="441325" cy="127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 flipV="1">
            <a:off x="5462905" y="6553835"/>
            <a:ext cx="441325" cy="127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直接箭头连接符 59"/>
          <p:cNvCxnSpPr/>
          <p:nvPr/>
        </p:nvCxnSpPr>
        <p:spPr>
          <a:xfrm flipV="1">
            <a:off x="7919085" y="6553835"/>
            <a:ext cx="441325" cy="127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直接箭头连接符 60"/>
          <p:cNvCxnSpPr/>
          <p:nvPr/>
        </p:nvCxnSpPr>
        <p:spPr>
          <a:xfrm flipV="1">
            <a:off x="10447020" y="6553835"/>
            <a:ext cx="441325" cy="127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直接箭头连接符 61"/>
          <p:cNvCxnSpPr/>
          <p:nvPr/>
        </p:nvCxnSpPr>
        <p:spPr>
          <a:xfrm flipV="1">
            <a:off x="17017365" y="3784600"/>
            <a:ext cx="441325" cy="127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17183100" y="8123923"/>
            <a:ext cx="31829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建设工程</a:t>
            </a:r>
            <a:endParaRPr lang="zh-CN" altLang="en-US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竣工验收备案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WM_BEAUTIFY_ZORDER_FLAG_TAG" val="8"/>
</p:tagLst>
</file>

<file path=ppt/tags/tag2.xml><?xml version="1.0" encoding="utf-8"?>
<p:tagLst xmlns:p="http://schemas.openxmlformats.org/presentationml/2006/main">
  <p:tag name="WM_BEAUTIFY_ZORDER_FLAG_TAG" val="16"/>
</p:tagLst>
</file>

<file path=ppt/tags/tag3.xml><?xml version="1.0" encoding="utf-8"?>
<p:tagLst xmlns:p="http://schemas.openxmlformats.org/presentationml/2006/main">
  <p:tag name="WM_BEAUTIFY_ZORDER_FLAG_TAG" val="16"/>
</p:tagLst>
</file>

<file path=ppt/tags/tag4.xml><?xml version="1.0" encoding="utf-8"?>
<p:tagLst xmlns:p="http://schemas.openxmlformats.org/presentationml/2006/main">
  <p:tag name="WM_BEAUTIFY_ZORDER_FLAG_TAG" val="23"/>
</p:tagLst>
</file>

<file path=ppt/tags/tag5.xml><?xml version="1.0" encoding="utf-8"?>
<p:tagLst xmlns:p="http://schemas.openxmlformats.org/presentationml/2006/main">
  <p:tag name="WM_BEAUTIFY_ZORDER_FLAG_TAG" val="6"/>
</p:tagLst>
</file>

<file path=ppt/tags/tag6.xml><?xml version="1.0" encoding="utf-8"?>
<p:tagLst xmlns:p="http://schemas.openxmlformats.org/presentationml/2006/main">
  <p:tag name="WM_BEAUTIFY_ZORDER_FLAG_TAG" val="6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973</Words>
  <Application>WPS 演示</Application>
  <PresentationFormat>自定义</PresentationFormat>
  <Paragraphs>108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Arial</vt:lpstr>
      <vt:lpstr>宋体</vt:lpstr>
      <vt:lpstr>Wingdings</vt:lpstr>
      <vt:lpstr>黑体</vt:lpstr>
      <vt:lpstr>等线</vt:lpstr>
      <vt:lpstr>Calibri</vt:lpstr>
      <vt:lpstr>微软雅黑</vt:lpstr>
      <vt:lpstr>Arial Unicode MS</vt:lpstr>
      <vt:lpstr>等线 Light</vt:lpstr>
      <vt:lpstr>Calibri Light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zz</cp:lastModifiedBy>
  <cp:revision>119</cp:revision>
  <dcterms:created xsi:type="dcterms:W3CDTF">2021-09-22T06:50:00Z</dcterms:created>
  <dcterms:modified xsi:type="dcterms:W3CDTF">2022-01-27T08:11:53Z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2052-11.1.0.11294</vt:lpwstr>
  </property>
  <property fmtid="{D5CDD505-2E9C-101B-9397-08002B2CF9AE}" pid="3" name="ICV">
    <vt:lpwstr>2BC76AEF440D464DB43247FDCB19C013</vt:lpwstr>
  </property>
</Properties>
</file>