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57" r:id="rId3"/>
  </p:sldIdLst>
  <p:sldSz cx="21238845" cy="1799907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ABAB"/>
    <a:srgbClr val="99FAFB"/>
    <a:srgbClr val="65F7F9"/>
    <a:srgbClr val="6D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0" autoAdjust="0"/>
    <p:restoredTop sz="94660"/>
  </p:normalViewPr>
  <p:slideViewPr>
    <p:cSldViewPr snapToGrid="0">
      <p:cViewPr>
        <p:scale>
          <a:sx n="50" d="100"/>
          <a:sy n="50" d="100"/>
        </p:scale>
        <p:origin x="-60" y="-78"/>
      </p:cViewPr>
      <p:guideLst>
        <p:guide orient="horz" pos="5667"/>
        <p:guide pos="66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608216" y="1143000"/>
            <a:ext cx="364156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1608138" y="1143000"/>
            <a:ext cx="3641725" cy="3086100"/>
          </a:xfrm>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A6837353-30EB-4A48-80EB-173D804AEFBD}"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93000" y="2945889"/>
            <a:ext cx="18054001" cy="6266782"/>
          </a:xfrm>
        </p:spPr>
        <p:txBody>
          <a:bodyPr anchor="b"/>
          <a:lstStyle>
            <a:lvl1pPr algn="ctr">
              <a:defRPr sz="13935"/>
            </a:lvl1pPr>
          </a:lstStyle>
          <a:p>
            <a:r>
              <a:rPr lang="zh-CN" altLang="en-US"/>
              <a:t>单击此处编辑母版标题样式</a:t>
            </a:r>
            <a:endParaRPr lang="en-US" dirty="0"/>
          </a:p>
        </p:txBody>
      </p:sp>
      <p:sp>
        <p:nvSpPr>
          <p:cNvPr id="3" name="Subtitle 2"/>
          <p:cNvSpPr>
            <a:spLocks noGrp="1"/>
          </p:cNvSpPr>
          <p:nvPr>
            <p:ph type="subTitle" idx="1"/>
          </p:nvPr>
        </p:nvSpPr>
        <p:spPr>
          <a:xfrm>
            <a:off x="2655000" y="9454342"/>
            <a:ext cx="15930001" cy="4345912"/>
          </a:xfrm>
        </p:spPr>
        <p:txBody>
          <a:bodyPr/>
          <a:lstStyle>
            <a:lvl1pPr marL="0" indent="0" algn="ctr">
              <a:buNone/>
              <a:defRPr sz="5575"/>
            </a:lvl1pPr>
            <a:lvl2pPr marL="1061720" indent="0" algn="ctr">
              <a:buNone/>
              <a:defRPr sz="4645"/>
            </a:lvl2pPr>
            <a:lvl3pPr marL="2124075" indent="0" algn="ctr">
              <a:buNone/>
              <a:defRPr sz="4180"/>
            </a:lvl3pPr>
            <a:lvl4pPr marL="3185795" indent="0" algn="ctr">
              <a:buNone/>
              <a:defRPr sz="3715"/>
            </a:lvl4pPr>
            <a:lvl5pPr marL="4248150" indent="0" algn="ctr">
              <a:buNone/>
              <a:defRPr sz="3715"/>
            </a:lvl5pPr>
            <a:lvl6pPr marL="5309870" indent="0" algn="ctr">
              <a:buNone/>
              <a:defRPr sz="3715"/>
            </a:lvl6pPr>
            <a:lvl7pPr marL="6372225" indent="0" algn="ctr">
              <a:buNone/>
              <a:defRPr sz="3715"/>
            </a:lvl7pPr>
            <a:lvl8pPr marL="7433945" indent="0" algn="ctr">
              <a:buNone/>
              <a:defRPr sz="3715"/>
            </a:lvl8pPr>
            <a:lvl9pPr marL="8496300" indent="0" algn="ctr">
              <a:buNone/>
              <a:defRPr sz="371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199877" y="958351"/>
            <a:ext cx="4579875" cy="1525444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60251" y="958351"/>
            <a:ext cx="13474126" cy="15254449"/>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49189" y="4487588"/>
            <a:ext cx="18319501" cy="7487637"/>
          </a:xfrm>
        </p:spPr>
        <p:txBody>
          <a:bodyPr anchor="b"/>
          <a:lstStyle>
            <a:lvl1pPr>
              <a:defRPr sz="13935"/>
            </a:lvl1pPr>
          </a:lstStyle>
          <a:p>
            <a:r>
              <a:rPr lang="zh-CN" altLang="en-US"/>
              <a:t>单击此处编辑母版标题样式</a:t>
            </a:r>
            <a:endParaRPr lang="en-US" dirty="0"/>
          </a:p>
        </p:txBody>
      </p:sp>
      <p:sp>
        <p:nvSpPr>
          <p:cNvPr id="3" name="Text Placeholder 2"/>
          <p:cNvSpPr>
            <a:spLocks noGrp="1"/>
          </p:cNvSpPr>
          <p:nvPr>
            <p:ph type="body" idx="1"/>
          </p:nvPr>
        </p:nvSpPr>
        <p:spPr>
          <a:xfrm>
            <a:off x="1449189" y="12046061"/>
            <a:ext cx="18319501" cy="3937571"/>
          </a:xfrm>
        </p:spPr>
        <p:txBody>
          <a:bodyPr/>
          <a:lstStyle>
            <a:lvl1pPr marL="0" indent="0">
              <a:buNone/>
              <a:defRPr sz="5575">
                <a:solidFill>
                  <a:schemeClr val="tx1"/>
                </a:solidFill>
              </a:defRPr>
            </a:lvl1pPr>
            <a:lvl2pPr marL="1061720" indent="0">
              <a:buNone/>
              <a:defRPr sz="4645">
                <a:solidFill>
                  <a:schemeClr val="tx1">
                    <a:tint val="75000"/>
                  </a:schemeClr>
                </a:solidFill>
              </a:defRPr>
            </a:lvl2pPr>
            <a:lvl3pPr marL="2124075" indent="0">
              <a:buNone/>
              <a:defRPr sz="4180">
                <a:solidFill>
                  <a:schemeClr val="tx1">
                    <a:tint val="75000"/>
                  </a:schemeClr>
                </a:solidFill>
              </a:defRPr>
            </a:lvl3pPr>
            <a:lvl4pPr marL="3185795" indent="0">
              <a:buNone/>
              <a:defRPr sz="3715">
                <a:solidFill>
                  <a:schemeClr val="tx1">
                    <a:tint val="75000"/>
                  </a:schemeClr>
                </a:solidFill>
              </a:defRPr>
            </a:lvl4pPr>
            <a:lvl5pPr marL="4248150" indent="0">
              <a:buNone/>
              <a:defRPr sz="3715">
                <a:solidFill>
                  <a:schemeClr val="tx1">
                    <a:tint val="75000"/>
                  </a:schemeClr>
                </a:solidFill>
              </a:defRPr>
            </a:lvl5pPr>
            <a:lvl6pPr marL="5309870" indent="0">
              <a:buNone/>
              <a:defRPr sz="3715">
                <a:solidFill>
                  <a:schemeClr val="tx1">
                    <a:tint val="75000"/>
                  </a:schemeClr>
                </a:solidFill>
              </a:defRPr>
            </a:lvl6pPr>
            <a:lvl7pPr marL="6372225" indent="0">
              <a:buNone/>
              <a:defRPr sz="3715">
                <a:solidFill>
                  <a:schemeClr val="tx1">
                    <a:tint val="75000"/>
                  </a:schemeClr>
                </a:solidFill>
              </a:defRPr>
            </a:lvl7pPr>
            <a:lvl8pPr marL="7433945" indent="0">
              <a:buNone/>
              <a:defRPr sz="3715">
                <a:solidFill>
                  <a:schemeClr val="tx1">
                    <a:tint val="75000"/>
                  </a:schemeClr>
                </a:solidFill>
              </a:defRPr>
            </a:lvl8pPr>
            <a:lvl9pPr marL="8496300" indent="0">
              <a:buNone/>
              <a:defRPr sz="371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60249"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0752751" y="4791754"/>
            <a:ext cx="9027001" cy="1142104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63016" y="958355"/>
            <a:ext cx="18319501" cy="347923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63019" y="4412583"/>
            <a:ext cx="8985514"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463019" y="6575121"/>
            <a:ext cx="8985514"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0752752" y="4412583"/>
            <a:ext cx="9029767" cy="2162538"/>
          </a:xfrm>
        </p:spPr>
        <p:txBody>
          <a:bodyPr anchor="b"/>
          <a:lstStyle>
            <a:lvl1pPr marL="0" indent="0">
              <a:buNone/>
              <a:defRPr sz="5575" b="1"/>
            </a:lvl1pPr>
            <a:lvl2pPr marL="1061720" indent="0">
              <a:buNone/>
              <a:defRPr sz="4645" b="1"/>
            </a:lvl2pPr>
            <a:lvl3pPr marL="2124075" indent="0">
              <a:buNone/>
              <a:defRPr sz="4180" b="1"/>
            </a:lvl3pPr>
            <a:lvl4pPr marL="3185795" indent="0">
              <a:buNone/>
              <a:defRPr sz="3715" b="1"/>
            </a:lvl4pPr>
            <a:lvl5pPr marL="4248150" indent="0">
              <a:buNone/>
              <a:defRPr sz="3715" b="1"/>
            </a:lvl5pPr>
            <a:lvl6pPr marL="5309870" indent="0">
              <a:buNone/>
              <a:defRPr sz="3715" b="1"/>
            </a:lvl6pPr>
            <a:lvl7pPr marL="6372225" indent="0">
              <a:buNone/>
              <a:defRPr sz="3715" b="1"/>
            </a:lvl7pPr>
            <a:lvl8pPr marL="7433945" indent="0">
              <a:buNone/>
              <a:defRPr sz="3715" b="1"/>
            </a:lvl8pPr>
            <a:lvl9pPr marL="8496300" indent="0">
              <a:buNone/>
              <a:defRPr sz="371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0752752" y="6575121"/>
            <a:ext cx="9029767" cy="967101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Content Placeholder 2"/>
          <p:cNvSpPr>
            <a:spLocks noGrp="1"/>
          </p:cNvSpPr>
          <p:nvPr>
            <p:ph idx="1"/>
          </p:nvPr>
        </p:nvSpPr>
        <p:spPr>
          <a:xfrm>
            <a:off x="9029767" y="2591718"/>
            <a:ext cx="10752751" cy="12791902"/>
          </a:xfrm>
        </p:spPr>
        <p:txBody>
          <a:bodyPr/>
          <a:lstStyle>
            <a:lvl1pPr>
              <a:defRPr sz="7435"/>
            </a:lvl1pPr>
            <a:lvl2pPr>
              <a:defRPr sz="6505"/>
            </a:lvl2pPr>
            <a:lvl3pPr>
              <a:defRPr sz="5575"/>
            </a:lvl3pPr>
            <a:lvl4pPr>
              <a:defRPr sz="4645"/>
            </a:lvl4pPr>
            <a:lvl5pPr>
              <a:defRPr sz="4645"/>
            </a:lvl5pPr>
            <a:lvl6pPr>
              <a:defRPr sz="4645"/>
            </a:lvl6pPr>
            <a:lvl7pPr>
              <a:defRPr sz="4645"/>
            </a:lvl7pPr>
            <a:lvl8pPr>
              <a:defRPr sz="4645"/>
            </a:lvl8pPr>
            <a:lvl9pPr>
              <a:defRPr sz="464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63016" y="1200022"/>
            <a:ext cx="6850453" cy="4200078"/>
          </a:xfrm>
        </p:spPr>
        <p:txBody>
          <a:bodyPr anchor="b"/>
          <a:lstStyle>
            <a:lvl1pPr>
              <a:defRPr sz="743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29767" y="2591718"/>
            <a:ext cx="10752751" cy="12791902"/>
          </a:xfrm>
        </p:spPr>
        <p:txBody>
          <a:bodyPr anchor="t"/>
          <a:lstStyle>
            <a:lvl1pPr marL="0" indent="0">
              <a:buNone/>
              <a:defRPr sz="7435"/>
            </a:lvl1pPr>
            <a:lvl2pPr marL="1061720" indent="0">
              <a:buNone/>
              <a:defRPr sz="6505"/>
            </a:lvl2pPr>
            <a:lvl3pPr marL="2124075" indent="0">
              <a:buNone/>
              <a:defRPr sz="5575"/>
            </a:lvl3pPr>
            <a:lvl4pPr marL="3185795" indent="0">
              <a:buNone/>
              <a:defRPr sz="4645"/>
            </a:lvl4pPr>
            <a:lvl5pPr marL="4248150" indent="0">
              <a:buNone/>
              <a:defRPr sz="4645"/>
            </a:lvl5pPr>
            <a:lvl6pPr marL="5309870" indent="0">
              <a:buNone/>
              <a:defRPr sz="4645"/>
            </a:lvl6pPr>
            <a:lvl7pPr marL="6372225" indent="0">
              <a:buNone/>
              <a:defRPr sz="4645"/>
            </a:lvl7pPr>
            <a:lvl8pPr marL="7433945" indent="0">
              <a:buNone/>
              <a:defRPr sz="4645"/>
            </a:lvl8pPr>
            <a:lvl9pPr marL="8496300" indent="0">
              <a:buNone/>
              <a:defRPr sz="4645"/>
            </a:lvl9pPr>
          </a:lstStyle>
          <a:p>
            <a:r>
              <a:rPr lang="zh-CN" altLang="en-US"/>
              <a:t>单击图标添加图片</a:t>
            </a:r>
            <a:endParaRPr lang="en-US" dirty="0"/>
          </a:p>
        </p:txBody>
      </p:sp>
      <p:sp>
        <p:nvSpPr>
          <p:cNvPr id="4" name="Text Placeholder 3"/>
          <p:cNvSpPr>
            <a:spLocks noGrp="1"/>
          </p:cNvSpPr>
          <p:nvPr>
            <p:ph type="body" sz="half" idx="2"/>
          </p:nvPr>
        </p:nvSpPr>
        <p:spPr>
          <a:xfrm>
            <a:off x="1463016" y="5400099"/>
            <a:ext cx="6850453" cy="10004352"/>
          </a:xfrm>
        </p:spPr>
        <p:txBody>
          <a:bodyPr/>
          <a:lstStyle>
            <a:lvl1pPr marL="0" indent="0">
              <a:buNone/>
              <a:defRPr sz="3715"/>
            </a:lvl1pPr>
            <a:lvl2pPr marL="1061720" indent="0">
              <a:buNone/>
              <a:defRPr sz="3250"/>
            </a:lvl2pPr>
            <a:lvl3pPr marL="2124075" indent="0">
              <a:buNone/>
              <a:defRPr sz="2785"/>
            </a:lvl3pPr>
            <a:lvl4pPr marL="3185795" indent="0">
              <a:buNone/>
              <a:defRPr sz="2325"/>
            </a:lvl4pPr>
            <a:lvl5pPr marL="4248150" indent="0">
              <a:buNone/>
              <a:defRPr sz="2325"/>
            </a:lvl5pPr>
            <a:lvl6pPr marL="5309870" indent="0">
              <a:buNone/>
              <a:defRPr sz="2325"/>
            </a:lvl6pPr>
            <a:lvl7pPr marL="6372225" indent="0">
              <a:buNone/>
              <a:defRPr sz="2325"/>
            </a:lvl7pPr>
            <a:lvl8pPr marL="7433945" indent="0">
              <a:buNone/>
              <a:defRPr sz="2325"/>
            </a:lvl8pPr>
            <a:lvl9pPr marL="8496300" indent="0">
              <a:buNone/>
              <a:defRPr sz="23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6C78D810-4F82-45BC-8487-02FBEA50E58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F7D8DF5-9D55-434D-9C3F-52778FE1332C}"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250" y="958355"/>
            <a:ext cx="18319501" cy="347923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60250" y="4791754"/>
            <a:ext cx="18319501" cy="1142104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460249" y="16683644"/>
            <a:ext cx="4779000" cy="958351"/>
          </a:xfrm>
          <a:prstGeom prst="rect">
            <a:avLst/>
          </a:prstGeom>
        </p:spPr>
        <p:txBody>
          <a:bodyPr vert="horz" lIns="91440" tIns="45720" rIns="91440" bIns="45720" rtlCol="0" anchor="ctr"/>
          <a:lstStyle>
            <a:lvl1pPr algn="l">
              <a:defRPr sz="2785">
                <a:solidFill>
                  <a:schemeClr val="tx1">
                    <a:tint val="75000"/>
                  </a:schemeClr>
                </a:solidFill>
              </a:defRPr>
            </a:lvl1pPr>
          </a:lstStyle>
          <a:p>
            <a:fld id="{6C78D810-4F82-45BC-8487-02FBEA50E585}" type="datetimeFigureOut">
              <a:rPr lang="zh-CN" altLang="en-US" smtClean="0"/>
            </a:fld>
            <a:endParaRPr lang="zh-CN" altLang="en-US"/>
          </a:p>
        </p:txBody>
      </p:sp>
      <p:sp>
        <p:nvSpPr>
          <p:cNvPr id="5" name="Footer Placeholder 4"/>
          <p:cNvSpPr>
            <a:spLocks noGrp="1"/>
          </p:cNvSpPr>
          <p:nvPr>
            <p:ph type="ftr" sz="quarter" idx="3"/>
          </p:nvPr>
        </p:nvSpPr>
        <p:spPr>
          <a:xfrm>
            <a:off x="7035751" y="16683644"/>
            <a:ext cx="7168500" cy="958351"/>
          </a:xfrm>
          <a:prstGeom prst="rect">
            <a:avLst/>
          </a:prstGeom>
        </p:spPr>
        <p:txBody>
          <a:bodyPr vert="horz" lIns="91440" tIns="45720" rIns="91440" bIns="45720" rtlCol="0" anchor="ctr"/>
          <a:lstStyle>
            <a:lvl1pPr algn="ctr">
              <a:defRPr sz="278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000751" y="16683644"/>
            <a:ext cx="4779000" cy="958351"/>
          </a:xfrm>
          <a:prstGeom prst="rect">
            <a:avLst/>
          </a:prstGeom>
        </p:spPr>
        <p:txBody>
          <a:bodyPr vert="horz" lIns="91440" tIns="45720" rIns="91440" bIns="45720" rtlCol="0" anchor="ctr"/>
          <a:lstStyle>
            <a:lvl1pPr algn="r">
              <a:defRPr sz="2785">
                <a:solidFill>
                  <a:schemeClr val="tx1">
                    <a:tint val="75000"/>
                  </a:schemeClr>
                </a:solidFill>
              </a:defRPr>
            </a:lvl1pPr>
          </a:lstStyle>
          <a:p>
            <a:fld id="{1F7D8DF5-9D55-434D-9C3F-52778FE1332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2124075" rtl="0" eaLnBrk="1" latinLnBrk="0" hangingPunct="1">
        <a:lnSpc>
          <a:spcPct val="90000"/>
        </a:lnSpc>
        <a:spcBef>
          <a:spcPct val="0"/>
        </a:spcBef>
        <a:buNone/>
        <a:defRPr sz="10220" kern="1200">
          <a:solidFill>
            <a:schemeClr val="tx1"/>
          </a:solidFill>
          <a:latin typeface="+mj-lt"/>
          <a:ea typeface="+mj-ea"/>
          <a:cs typeface="+mj-cs"/>
        </a:defRPr>
      </a:lvl1pPr>
    </p:titleStyle>
    <p:bodyStyle>
      <a:lvl1pPr marL="530860" indent="-530860" algn="l" defTabSz="2124075" rtl="0" eaLnBrk="1" latinLnBrk="0" hangingPunct="1">
        <a:lnSpc>
          <a:spcPct val="90000"/>
        </a:lnSpc>
        <a:spcBef>
          <a:spcPts val="2325"/>
        </a:spcBef>
        <a:buFont typeface="Arial" panose="02080604020202020204" pitchFamily="34" charset="0"/>
        <a:buChar char="•"/>
        <a:defRPr sz="6505" kern="1200">
          <a:solidFill>
            <a:schemeClr val="tx1"/>
          </a:solidFill>
          <a:latin typeface="+mn-lt"/>
          <a:ea typeface="+mn-ea"/>
          <a:cs typeface="+mn-cs"/>
        </a:defRPr>
      </a:lvl1pPr>
      <a:lvl2pPr marL="1593215" indent="-530860" algn="l" defTabSz="2124075" rtl="0" eaLnBrk="1" latinLnBrk="0" hangingPunct="1">
        <a:lnSpc>
          <a:spcPct val="90000"/>
        </a:lnSpc>
        <a:spcBef>
          <a:spcPts val="1160"/>
        </a:spcBef>
        <a:buFont typeface="Arial" panose="02080604020202020204" pitchFamily="34" charset="0"/>
        <a:buChar char="•"/>
        <a:defRPr sz="5575" kern="1200">
          <a:solidFill>
            <a:schemeClr val="tx1"/>
          </a:solidFill>
          <a:latin typeface="+mn-lt"/>
          <a:ea typeface="+mn-ea"/>
          <a:cs typeface="+mn-cs"/>
        </a:defRPr>
      </a:lvl2pPr>
      <a:lvl3pPr marL="2654935" indent="-530860" algn="l" defTabSz="2124075" rtl="0" eaLnBrk="1" latinLnBrk="0" hangingPunct="1">
        <a:lnSpc>
          <a:spcPct val="90000"/>
        </a:lnSpc>
        <a:spcBef>
          <a:spcPts val="1160"/>
        </a:spcBef>
        <a:buFont typeface="Arial" panose="02080604020202020204" pitchFamily="34" charset="0"/>
        <a:buChar char="•"/>
        <a:defRPr sz="4645" kern="1200">
          <a:solidFill>
            <a:schemeClr val="tx1"/>
          </a:solidFill>
          <a:latin typeface="+mn-lt"/>
          <a:ea typeface="+mn-ea"/>
          <a:cs typeface="+mn-cs"/>
        </a:defRPr>
      </a:lvl3pPr>
      <a:lvl4pPr marL="3717290"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4pPr>
      <a:lvl5pPr marL="4779010"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5pPr>
      <a:lvl6pPr marL="5841365"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6pPr>
      <a:lvl7pPr marL="6903085"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7pPr>
      <a:lvl8pPr marL="7965440"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8pPr>
      <a:lvl9pPr marL="9026525" indent="-530860" algn="l" defTabSz="2124075" rtl="0" eaLnBrk="1" latinLnBrk="0" hangingPunct="1">
        <a:lnSpc>
          <a:spcPct val="90000"/>
        </a:lnSpc>
        <a:spcBef>
          <a:spcPts val="1160"/>
        </a:spcBef>
        <a:buFont typeface="Arial" panose="02080604020202020204" pitchFamily="34" charset="0"/>
        <a:buChar char="•"/>
        <a:defRPr sz="4180" kern="1200">
          <a:solidFill>
            <a:schemeClr val="tx1"/>
          </a:solidFill>
          <a:latin typeface="+mn-lt"/>
          <a:ea typeface="+mn-ea"/>
          <a:cs typeface="+mn-cs"/>
        </a:defRPr>
      </a:lvl9pPr>
    </p:bodyStyle>
    <p:otherStyle>
      <a:defPPr>
        <a:defRPr lang="en-US"/>
      </a:defPPr>
      <a:lvl1pPr marL="0" algn="l" defTabSz="2124075" rtl="0" eaLnBrk="1" latinLnBrk="0" hangingPunct="1">
        <a:defRPr sz="4180" kern="1200">
          <a:solidFill>
            <a:schemeClr val="tx1"/>
          </a:solidFill>
          <a:latin typeface="+mn-lt"/>
          <a:ea typeface="+mn-ea"/>
          <a:cs typeface="+mn-cs"/>
        </a:defRPr>
      </a:lvl1pPr>
      <a:lvl2pPr marL="1061720" algn="l" defTabSz="2124075" rtl="0" eaLnBrk="1" latinLnBrk="0" hangingPunct="1">
        <a:defRPr sz="4180" kern="1200">
          <a:solidFill>
            <a:schemeClr val="tx1"/>
          </a:solidFill>
          <a:latin typeface="+mn-lt"/>
          <a:ea typeface="+mn-ea"/>
          <a:cs typeface="+mn-cs"/>
        </a:defRPr>
      </a:lvl2pPr>
      <a:lvl3pPr marL="2124075" algn="l" defTabSz="2124075" rtl="0" eaLnBrk="1" latinLnBrk="0" hangingPunct="1">
        <a:defRPr sz="4180" kern="1200">
          <a:solidFill>
            <a:schemeClr val="tx1"/>
          </a:solidFill>
          <a:latin typeface="+mn-lt"/>
          <a:ea typeface="+mn-ea"/>
          <a:cs typeface="+mn-cs"/>
        </a:defRPr>
      </a:lvl3pPr>
      <a:lvl4pPr marL="3185795" algn="l" defTabSz="2124075" rtl="0" eaLnBrk="1" latinLnBrk="0" hangingPunct="1">
        <a:defRPr sz="4180" kern="1200">
          <a:solidFill>
            <a:schemeClr val="tx1"/>
          </a:solidFill>
          <a:latin typeface="+mn-lt"/>
          <a:ea typeface="+mn-ea"/>
          <a:cs typeface="+mn-cs"/>
        </a:defRPr>
      </a:lvl4pPr>
      <a:lvl5pPr marL="4248150" algn="l" defTabSz="2124075" rtl="0" eaLnBrk="1" latinLnBrk="0" hangingPunct="1">
        <a:defRPr sz="4180" kern="1200">
          <a:solidFill>
            <a:schemeClr val="tx1"/>
          </a:solidFill>
          <a:latin typeface="+mn-lt"/>
          <a:ea typeface="+mn-ea"/>
          <a:cs typeface="+mn-cs"/>
        </a:defRPr>
      </a:lvl5pPr>
      <a:lvl6pPr marL="5309870" algn="l" defTabSz="2124075" rtl="0" eaLnBrk="1" latinLnBrk="0" hangingPunct="1">
        <a:defRPr sz="4180" kern="1200">
          <a:solidFill>
            <a:schemeClr val="tx1"/>
          </a:solidFill>
          <a:latin typeface="+mn-lt"/>
          <a:ea typeface="+mn-ea"/>
          <a:cs typeface="+mn-cs"/>
        </a:defRPr>
      </a:lvl6pPr>
      <a:lvl7pPr marL="6372225" algn="l" defTabSz="2124075" rtl="0" eaLnBrk="1" latinLnBrk="0" hangingPunct="1">
        <a:defRPr sz="4180" kern="1200">
          <a:solidFill>
            <a:schemeClr val="tx1"/>
          </a:solidFill>
          <a:latin typeface="+mn-lt"/>
          <a:ea typeface="+mn-ea"/>
          <a:cs typeface="+mn-cs"/>
        </a:defRPr>
      </a:lvl7pPr>
      <a:lvl8pPr marL="7433945" algn="l" defTabSz="2124075" rtl="0" eaLnBrk="1" latinLnBrk="0" hangingPunct="1">
        <a:defRPr sz="4180" kern="1200">
          <a:solidFill>
            <a:schemeClr val="tx1"/>
          </a:solidFill>
          <a:latin typeface="+mn-lt"/>
          <a:ea typeface="+mn-ea"/>
          <a:cs typeface="+mn-cs"/>
        </a:defRPr>
      </a:lvl8pPr>
      <a:lvl9pPr marL="8496300" algn="l" defTabSz="2124075" rtl="0" eaLnBrk="1" latinLnBrk="0" hangingPunct="1">
        <a:defRPr sz="41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3" Type="http://schemas.openxmlformats.org/officeDocument/2006/relationships/notesSlide" Target="../notesSlides/notesSlide1.xml"/><Relationship Id="rId12" Type="http://schemas.openxmlformats.org/officeDocument/2006/relationships/slideLayout" Target="../slideLayouts/slideLayout1.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文本框 85"/>
          <p:cNvSpPr txBox="1"/>
          <p:nvPr/>
        </p:nvSpPr>
        <p:spPr>
          <a:xfrm>
            <a:off x="4823460" y="9215755"/>
            <a:ext cx="7915275" cy="1240155"/>
          </a:xfrm>
          <a:prstGeom prst="rect">
            <a:avLst/>
          </a:prstGeom>
          <a:noFill/>
          <a:ln w="9525" cmpd="sng">
            <a:solidFill>
              <a:schemeClr val="bg1"/>
            </a:solidFill>
            <a:prstDash val="solid"/>
          </a:ln>
        </p:spPr>
        <p:txBody>
          <a:bodyPr wrap="square" bIns="0" rtlCol="0">
            <a:noAutofit/>
          </a:bodyPr>
          <a:lstStyle/>
          <a:p>
            <a:pPr algn="ctr"/>
            <a:r>
              <a:rPr lang="zh-CN" sz="1460" b="1">
                <a:ln>
                  <a:noFill/>
                </a:ln>
                <a:solidFill>
                  <a:schemeClr val="tx1"/>
                </a:solidFill>
              </a:rPr>
              <a:t>第一、二阶段可并联或并行办理事项</a:t>
            </a:r>
            <a:endParaRPr lang="zh-CN" sz="1460" b="1">
              <a:ln>
                <a:noFill/>
              </a:ln>
              <a:solidFill>
                <a:schemeClr val="tx1"/>
              </a:solidFill>
            </a:endParaRPr>
          </a:p>
        </p:txBody>
      </p:sp>
      <p:sp>
        <p:nvSpPr>
          <p:cNvPr id="87" name="文本框 86"/>
          <p:cNvSpPr txBox="1"/>
          <p:nvPr/>
        </p:nvSpPr>
        <p:spPr>
          <a:xfrm>
            <a:off x="4460365" y="6070178"/>
            <a:ext cx="3901367" cy="2914450"/>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第一阶段可并联或并行办理其他事项</a:t>
            </a:r>
            <a:endParaRPr lang="zh-CN" altLang="en-US" sz="1460" b="1" dirty="0">
              <a:ln>
                <a:noFill/>
              </a:ln>
              <a:solidFill>
                <a:schemeClr val="tx1"/>
              </a:solidFill>
            </a:endParaRPr>
          </a:p>
        </p:txBody>
      </p:sp>
      <p:sp>
        <p:nvSpPr>
          <p:cNvPr id="88" name="文本框 87"/>
          <p:cNvSpPr txBox="1"/>
          <p:nvPr/>
        </p:nvSpPr>
        <p:spPr>
          <a:xfrm>
            <a:off x="73660" y="135255"/>
            <a:ext cx="21179790" cy="860425"/>
          </a:xfrm>
          <a:prstGeom prst="rect">
            <a:avLst/>
          </a:prstGeom>
          <a:noFill/>
        </p:spPr>
        <p:txBody>
          <a:bodyPr wrap="square" rtlCol="0">
            <a:spAutoFit/>
          </a:bodyPr>
          <a:lstStyle/>
          <a:p>
            <a:pPr algn="ctr"/>
            <a:r>
              <a:rPr lang="zh-CN" altLang="en-US" sz="2500" dirty="0" smtClean="0">
                <a:solidFill>
                  <a:schemeClr val="tx1"/>
                </a:solidFill>
                <a:latin typeface="黑体" panose="02010609060101010101" pitchFamily="49" charset="-122"/>
                <a:ea typeface="黑体" panose="02010609060101010101" pitchFamily="49" charset="-122"/>
              </a:rPr>
              <a:t>附件</a:t>
            </a:r>
            <a:r>
              <a:rPr lang="en-US" altLang="zh-CN" sz="2500" dirty="0" smtClean="0">
                <a:solidFill>
                  <a:schemeClr val="tx1"/>
                </a:solidFill>
                <a:latin typeface="黑体" panose="02010609060101010101" pitchFamily="49" charset="-122"/>
                <a:ea typeface="黑体" panose="02010609060101010101" pitchFamily="49" charset="-122"/>
              </a:rPr>
              <a:t>1</a:t>
            </a:r>
            <a:r>
              <a:rPr lang="zh-CN" altLang="en-US" sz="2500" dirty="0" smtClean="0">
                <a:solidFill>
                  <a:schemeClr val="tx1"/>
                </a:solidFill>
                <a:latin typeface="黑体" panose="02010609060101010101" pitchFamily="49" charset="-122"/>
                <a:ea typeface="黑体" panose="02010609060101010101" pitchFamily="49" charset="-122"/>
              </a:rPr>
              <a:t>：</a:t>
            </a:r>
            <a:r>
              <a:rPr lang="zh-CN" altLang="en-US" sz="2500" dirty="0" smtClean="0">
                <a:solidFill>
                  <a:schemeClr val="tx1"/>
                </a:solidFill>
                <a:latin typeface="黑体" panose="02010609060101010101" pitchFamily="49" charset="-122"/>
                <a:ea typeface="黑体" panose="02010609060101010101" pitchFamily="49" charset="-122"/>
              </a:rPr>
              <a:t>政府</a:t>
            </a:r>
            <a:r>
              <a:rPr lang="zh-CN" altLang="en-US" sz="2500" dirty="0">
                <a:solidFill>
                  <a:schemeClr val="tx1"/>
                </a:solidFill>
                <a:latin typeface="黑体" panose="02010609060101010101" pitchFamily="49" charset="-122"/>
                <a:ea typeface="黑体" panose="02010609060101010101" pitchFamily="49" charset="-122"/>
              </a:rPr>
              <a:t>投资</a:t>
            </a:r>
            <a:r>
              <a:rPr lang="zh-CN" altLang="en-US" sz="2500" dirty="0" smtClean="0">
                <a:solidFill>
                  <a:schemeClr val="tx1"/>
                </a:solidFill>
                <a:latin typeface="黑体" panose="02010609060101010101" pitchFamily="49" charset="-122"/>
                <a:ea typeface="黑体" panose="02010609060101010101" pitchFamily="49" charset="-122"/>
              </a:rPr>
              <a:t>建设的城市</a:t>
            </a:r>
            <a:r>
              <a:rPr lang="zh-CN" altLang="en-US" sz="2500" dirty="0">
                <a:solidFill>
                  <a:schemeClr val="tx1"/>
                </a:solidFill>
                <a:latin typeface="黑体" panose="02010609060101010101" pitchFamily="49" charset="-122"/>
                <a:ea typeface="黑体" panose="02010609060101010101" pitchFamily="49" charset="-122"/>
              </a:rPr>
              <a:t>基础</a:t>
            </a:r>
            <a:r>
              <a:rPr lang="zh-CN" altLang="en-US" sz="2500" dirty="0" smtClean="0">
                <a:latin typeface="黑体" panose="02010609060101010101" pitchFamily="49" charset="-122"/>
                <a:ea typeface="黑体" panose="02010609060101010101" pitchFamily="49" charset="-122"/>
              </a:rPr>
              <a:t>设施项目</a:t>
            </a:r>
            <a:r>
              <a:rPr lang="zh-CN" altLang="en-US" sz="2500" smtClean="0">
                <a:latin typeface="黑体" panose="02010609060101010101" pitchFamily="49" charset="-122"/>
                <a:ea typeface="黑体" panose="02010609060101010101" pitchFamily="49" charset="-122"/>
                <a:sym typeface="+mn-ea"/>
              </a:rPr>
              <a:t>审批流程图</a:t>
            </a:r>
            <a:endParaRPr lang="en-US" altLang="zh-CN" sz="2500" dirty="0" smtClean="0">
              <a:latin typeface="黑体" panose="02010609060101010101" pitchFamily="49" charset="-122"/>
              <a:ea typeface="黑体" panose="02010609060101010101" pitchFamily="49" charset="-122"/>
            </a:endParaRPr>
          </a:p>
          <a:p>
            <a:pPr algn="ctr"/>
            <a:r>
              <a:rPr lang="zh-CN" altLang="en-US" sz="2500" dirty="0" smtClean="0">
                <a:solidFill>
                  <a:schemeClr val="tx1"/>
                </a:solidFill>
                <a:latin typeface="黑体" panose="02010609060101010101" pitchFamily="49" charset="-122"/>
                <a:ea typeface="黑体" panose="02010609060101010101" pitchFamily="49" charset="-122"/>
              </a:rPr>
              <a:t>总</a:t>
            </a:r>
            <a:r>
              <a:rPr lang="zh-CN" altLang="en-US" sz="2500" dirty="0">
                <a:solidFill>
                  <a:schemeClr val="tx1"/>
                </a:solidFill>
                <a:latin typeface="黑体" panose="02010609060101010101" pitchFamily="49" charset="-122"/>
                <a:ea typeface="黑体" panose="02010609060101010101" pitchFamily="49" charset="-122"/>
              </a:rPr>
              <a:t>审批时限：</a:t>
            </a:r>
            <a:r>
              <a:rPr lang="en-US" altLang="zh-CN" sz="2500" dirty="0">
                <a:solidFill>
                  <a:schemeClr val="tx1"/>
                </a:solidFill>
                <a:latin typeface="黑体" panose="02010609060101010101" pitchFamily="49" charset="-122"/>
                <a:ea typeface="黑体" panose="02010609060101010101" pitchFamily="49" charset="-122"/>
              </a:rPr>
              <a:t>76</a:t>
            </a:r>
            <a:r>
              <a:rPr lang="zh-CN" altLang="en-US" sz="2500" dirty="0">
                <a:solidFill>
                  <a:schemeClr val="tx1"/>
                </a:solidFill>
                <a:latin typeface="黑体" panose="02010609060101010101" pitchFamily="49" charset="-122"/>
                <a:ea typeface="黑体" panose="02010609060101010101" pitchFamily="49" charset="-122"/>
              </a:rPr>
              <a:t>（建议压缩至</a:t>
            </a:r>
            <a:r>
              <a:rPr lang="en-US" altLang="zh-CN" sz="2500" dirty="0">
                <a:latin typeface="黑体" panose="02010609060101010101" pitchFamily="49" charset="-122"/>
                <a:ea typeface="黑体" panose="02010609060101010101" pitchFamily="49" charset="-122"/>
                <a:sym typeface="+mn-ea"/>
              </a:rPr>
              <a:t>45</a:t>
            </a:r>
            <a:r>
              <a:rPr lang="zh-CN" altLang="en-US" sz="2500" dirty="0">
                <a:solidFill>
                  <a:schemeClr val="tx1"/>
                </a:solidFill>
                <a:latin typeface="黑体" panose="02010609060101010101" pitchFamily="49" charset="-122"/>
                <a:ea typeface="黑体" panose="02010609060101010101" pitchFamily="49" charset="-122"/>
              </a:rPr>
              <a:t>）个工作日</a:t>
            </a:r>
            <a:endParaRPr lang="zh-CN" altLang="en-US" sz="2500" dirty="0">
              <a:solidFill>
                <a:schemeClr val="tx1"/>
              </a:solidFill>
              <a:latin typeface="黑体" panose="02010609060101010101" pitchFamily="49" charset="-122"/>
              <a:ea typeface="黑体" panose="02010609060101010101" pitchFamily="49" charset="-122"/>
            </a:endParaRPr>
          </a:p>
        </p:txBody>
      </p:sp>
      <p:sp>
        <p:nvSpPr>
          <p:cNvPr id="90" name="任意多边形 6"/>
          <p:cNvSpPr/>
          <p:nvPr/>
        </p:nvSpPr>
        <p:spPr>
          <a:xfrm>
            <a:off x="12698348" y="1039835"/>
            <a:ext cx="4111054" cy="628399"/>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第三阶段（施工许可阶段）</a:t>
            </a:r>
            <a:endParaRPr lang="en-US" altLang="zh-CN" sz="1840" b="1" dirty="0">
              <a:solidFill>
                <a:schemeClr val="tx1"/>
              </a:solidFill>
            </a:endParaRPr>
          </a:p>
          <a:p>
            <a:pPr algn="ctr"/>
            <a:r>
              <a:rPr lang="zh-CN" altLang="en-US" sz="1840" b="1" dirty="0">
                <a:solidFill>
                  <a:schemeClr val="tx1"/>
                </a:solidFill>
              </a:rPr>
              <a:t>阶段时限：</a:t>
            </a:r>
            <a:r>
              <a:rPr lang="en-US" altLang="zh-CN" sz="1835" b="1" dirty="0">
                <a:solidFill>
                  <a:schemeClr val="tx1"/>
                </a:solidFill>
                <a:sym typeface="+mn-ea"/>
              </a:rPr>
              <a:t>23</a:t>
            </a:r>
            <a:r>
              <a:rPr lang="zh-CN" altLang="en-US" sz="1840" b="1" dirty="0">
                <a:solidFill>
                  <a:schemeClr val="tx1"/>
                </a:solidFill>
              </a:rPr>
              <a:t>（</a:t>
            </a:r>
            <a:r>
              <a:rPr lang="zh-CN" altLang="en-US" sz="1835" b="1" dirty="0">
                <a:solidFill>
                  <a:schemeClr val="tx1"/>
                </a:solidFill>
                <a:sym typeface="+mn-ea"/>
              </a:rPr>
              <a:t>建议</a:t>
            </a:r>
            <a:r>
              <a:rPr lang="en-US" altLang="zh-CN" sz="1835" b="1" dirty="0">
                <a:solidFill>
                  <a:schemeClr val="tx1"/>
                </a:solidFill>
                <a:sym typeface="+mn-ea"/>
              </a:rPr>
              <a:t>17</a:t>
            </a:r>
            <a:r>
              <a:rPr lang="zh-CN" altLang="en-US" sz="1840" b="1" dirty="0">
                <a:solidFill>
                  <a:schemeClr val="tx1"/>
                </a:solidFill>
              </a:rPr>
              <a:t>）个工作日</a:t>
            </a:r>
            <a:endParaRPr lang="zh-CN" altLang="en-US" sz="1840" b="1" dirty="0">
              <a:solidFill>
                <a:schemeClr val="tx1"/>
              </a:solidFill>
            </a:endParaRPr>
          </a:p>
        </p:txBody>
      </p:sp>
      <p:sp>
        <p:nvSpPr>
          <p:cNvPr id="91" name="任意多边形 7"/>
          <p:cNvSpPr/>
          <p:nvPr/>
        </p:nvSpPr>
        <p:spPr>
          <a:xfrm>
            <a:off x="16799699" y="1039815"/>
            <a:ext cx="3993005" cy="628555"/>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a:solidFill>
                  <a:schemeClr val="tx1"/>
                </a:solidFill>
              </a:rPr>
              <a:t>第四阶段（竣工验收阶段）</a:t>
            </a:r>
            <a:endParaRPr lang="zh-CN" altLang="en-US" sz="1840" b="1">
              <a:solidFill>
                <a:schemeClr val="tx1"/>
              </a:solidFill>
            </a:endParaRPr>
          </a:p>
        </p:txBody>
      </p:sp>
      <p:cxnSp>
        <p:nvCxnSpPr>
          <p:cNvPr id="92" name="直接连接符 91"/>
          <p:cNvCxnSpPr/>
          <p:nvPr>
            <p:custDataLst>
              <p:tags r:id="rId1"/>
            </p:custDataLst>
          </p:nvPr>
        </p:nvCxnSpPr>
        <p:spPr>
          <a:xfrm>
            <a:off x="4383405" y="5849620"/>
            <a:ext cx="12440285"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93" name="组合 92"/>
          <p:cNvGrpSpPr/>
          <p:nvPr>
            <p:custDataLst>
              <p:tags r:id="rId2"/>
            </p:custDataLst>
          </p:nvPr>
        </p:nvGrpSpPr>
        <p:grpSpPr>
          <a:xfrm>
            <a:off x="4380310" y="1039815"/>
            <a:ext cx="16415701" cy="628555"/>
            <a:chOff x="7311" y="1572"/>
            <a:chExt cx="24817" cy="950"/>
          </a:xfrm>
        </p:grpSpPr>
        <p:sp>
          <p:nvSpPr>
            <p:cNvPr id="94" name="任意多边形 16"/>
            <p:cNvSpPr/>
            <p:nvPr/>
          </p:nvSpPr>
          <p:spPr>
            <a:xfrm>
              <a:off x="7311" y="1572"/>
              <a:ext cx="6215"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第一阶段（立项用地规划许可阶段）</a:t>
              </a:r>
              <a:endParaRPr lang="en-US" altLang="zh-CN" sz="1840" b="1" dirty="0">
                <a:solidFill>
                  <a:schemeClr val="tx1"/>
                </a:solidFill>
              </a:endParaRPr>
            </a:p>
            <a:p>
              <a:pPr algn="ctr"/>
              <a:r>
                <a:rPr lang="zh-CN" altLang="en-US" sz="1840" b="1" dirty="0">
                  <a:solidFill>
                    <a:schemeClr val="tx1"/>
                  </a:solidFill>
                </a:rPr>
                <a:t>阶段时限：</a:t>
              </a:r>
              <a:r>
                <a:rPr lang="en-US" altLang="zh-CN" sz="1835" b="1" dirty="0">
                  <a:solidFill>
                    <a:schemeClr val="tx1"/>
                  </a:solidFill>
                  <a:sym typeface="+mn-ea"/>
                </a:rPr>
                <a:t>26</a:t>
              </a:r>
              <a:r>
                <a:rPr lang="zh-CN" altLang="en-US" sz="1840" b="1" dirty="0">
                  <a:solidFill>
                    <a:schemeClr val="tx1"/>
                  </a:solidFill>
                </a:rPr>
                <a:t>（建议</a:t>
              </a:r>
              <a:r>
                <a:rPr lang="en-US" altLang="zh-CN" sz="1835" b="1" dirty="0">
                  <a:solidFill>
                    <a:schemeClr val="tx1"/>
                  </a:solidFill>
                  <a:sym typeface="+mn-ea"/>
                </a:rPr>
                <a:t>9</a:t>
              </a:r>
              <a:r>
                <a:rPr lang="zh-CN" altLang="en-US" sz="1840" b="1" dirty="0">
                  <a:solidFill>
                    <a:schemeClr val="tx1"/>
                  </a:solidFill>
                </a:rPr>
                <a:t>）</a:t>
              </a:r>
              <a:r>
                <a:rPr lang="en-US" altLang="zh-CN" sz="1840" b="1" dirty="0">
                  <a:solidFill>
                    <a:schemeClr val="tx1"/>
                  </a:solidFill>
                </a:rPr>
                <a:t>个</a:t>
              </a:r>
              <a:r>
                <a:rPr lang="zh-CN" altLang="en-US" sz="1840" b="1" dirty="0">
                  <a:solidFill>
                    <a:schemeClr val="tx1"/>
                  </a:solidFill>
                </a:rPr>
                <a:t>工作日</a:t>
              </a:r>
              <a:endParaRPr lang="zh-CN" altLang="en-US" sz="1840" b="1" dirty="0">
                <a:solidFill>
                  <a:schemeClr val="tx1"/>
                </a:solidFill>
              </a:endParaRPr>
            </a:p>
          </p:txBody>
        </p:sp>
        <p:sp>
          <p:nvSpPr>
            <p:cNvPr id="97" name="任意多边形 17"/>
            <p:cNvSpPr/>
            <p:nvPr/>
          </p:nvSpPr>
          <p:spPr>
            <a:xfrm>
              <a:off x="13549" y="1572"/>
              <a:ext cx="6303" cy="950"/>
            </a:xfrm>
            <a:custGeom>
              <a:avLst/>
              <a:gdLst>
                <a:gd name="connsiteX0" fmla="*/ 226 w 2819"/>
                <a:gd name="connsiteY0" fmla="*/ 0 h 431"/>
                <a:gd name="connsiteX1" fmla="*/ 2604 w 2819"/>
                <a:gd name="connsiteY1" fmla="*/ 0 h 431"/>
                <a:gd name="connsiteX2" fmla="*/ 2819 w 2819"/>
                <a:gd name="connsiteY2" fmla="*/ 216 h 431"/>
                <a:gd name="connsiteX3" fmla="*/ 2604 w 2819"/>
                <a:gd name="connsiteY3" fmla="*/ 431 h 431"/>
                <a:gd name="connsiteX4" fmla="*/ 226 w 2819"/>
                <a:gd name="connsiteY4" fmla="*/ 431 h 431"/>
                <a:gd name="connsiteX5" fmla="*/ 0 w 2819"/>
                <a:gd name="connsiteY5" fmla="*/ 209 h 431"/>
                <a:gd name="connsiteX6" fmla="*/ 226 w 2819"/>
                <a:gd name="connsiteY6"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9" h="431">
                  <a:moveTo>
                    <a:pt x="226" y="0"/>
                  </a:moveTo>
                  <a:lnTo>
                    <a:pt x="2604" y="0"/>
                  </a:lnTo>
                  <a:lnTo>
                    <a:pt x="2819" y="216"/>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第二阶段（工程建设许可阶段）</a:t>
              </a:r>
              <a:endParaRPr lang="en-US" altLang="zh-CN" sz="1840" b="1" dirty="0">
                <a:solidFill>
                  <a:schemeClr val="tx1"/>
                </a:solidFill>
              </a:endParaRPr>
            </a:p>
            <a:p>
              <a:pPr algn="ctr"/>
              <a:r>
                <a:rPr lang="zh-CN" altLang="en-US" sz="1840" b="1" dirty="0">
                  <a:solidFill>
                    <a:schemeClr val="tx1"/>
                  </a:solidFill>
                </a:rPr>
                <a:t>阶段时限：</a:t>
              </a:r>
              <a:r>
                <a:rPr lang="en-US" altLang="zh-CN" sz="1835" b="1" dirty="0">
                  <a:solidFill>
                    <a:schemeClr val="tx1"/>
                  </a:solidFill>
                  <a:sym typeface="+mn-ea"/>
                </a:rPr>
                <a:t>17</a:t>
              </a:r>
              <a:r>
                <a:rPr lang="zh-CN" altLang="en-US" sz="1840" b="1" dirty="0">
                  <a:solidFill>
                    <a:schemeClr val="tx1"/>
                  </a:solidFill>
                </a:rPr>
                <a:t>（</a:t>
              </a:r>
              <a:r>
                <a:rPr lang="zh-CN" altLang="en-US" sz="1835" b="1" dirty="0">
                  <a:solidFill>
                    <a:schemeClr val="tx1"/>
                  </a:solidFill>
                  <a:sym typeface="+mn-ea"/>
                </a:rPr>
                <a:t>建议</a:t>
              </a:r>
              <a:r>
                <a:rPr lang="en-US" altLang="zh-CN" sz="1835" b="1" dirty="0">
                  <a:solidFill>
                    <a:schemeClr val="tx1"/>
                  </a:solidFill>
                  <a:sym typeface="+mn-ea"/>
                </a:rPr>
                <a:t>12</a:t>
              </a:r>
              <a:r>
                <a:rPr lang="zh-CN" altLang="en-US" sz="1840" b="1" dirty="0">
                  <a:solidFill>
                    <a:schemeClr val="tx1"/>
                  </a:solidFill>
                </a:rPr>
                <a:t>）个工作日</a:t>
              </a:r>
              <a:endParaRPr lang="zh-CN" altLang="en-US" sz="1840" b="1" dirty="0">
                <a:solidFill>
                  <a:schemeClr val="tx1"/>
                </a:solidFill>
              </a:endParaRPr>
            </a:p>
          </p:txBody>
        </p:sp>
        <p:sp>
          <p:nvSpPr>
            <p:cNvPr id="98" name="任意多边形 19"/>
            <p:cNvSpPr/>
            <p:nvPr/>
          </p:nvSpPr>
          <p:spPr>
            <a:xfrm>
              <a:off x="26091" y="1572"/>
              <a:ext cx="6037" cy="950"/>
            </a:xfrm>
            <a:custGeom>
              <a:avLst/>
              <a:gdLst>
                <a:gd name="connsiteX0" fmla="*/ 226 w 2604"/>
                <a:gd name="connsiteY0" fmla="*/ 0 h 431"/>
                <a:gd name="connsiteX1" fmla="*/ 2604 w 2604"/>
                <a:gd name="connsiteY1" fmla="*/ 0 h 431"/>
                <a:gd name="connsiteX2" fmla="*/ 2604 w 2604"/>
                <a:gd name="connsiteY2" fmla="*/ 431 h 431"/>
                <a:gd name="connsiteX3" fmla="*/ 226 w 2604"/>
                <a:gd name="connsiteY3" fmla="*/ 431 h 431"/>
                <a:gd name="connsiteX4" fmla="*/ 0 w 2604"/>
                <a:gd name="connsiteY4" fmla="*/ 209 h 431"/>
                <a:gd name="connsiteX5" fmla="*/ 226 w 2604"/>
                <a:gd name="connsiteY5" fmla="*/ 0 h 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04" h="431">
                  <a:moveTo>
                    <a:pt x="226" y="0"/>
                  </a:moveTo>
                  <a:lnTo>
                    <a:pt x="2604" y="0"/>
                  </a:lnTo>
                  <a:lnTo>
                    <a:pt x="2604" y="431"/>
                  </a:lnTo>
                  <a:lnTo>
                    <a:pt x="226" y="431"/>
                  </a:lnTo>
                  <a:lnTo>
                    <a:pt x="0" y="209"/>
                  </a:lnTo>
                  <a:lnTo>
                    <a:pt x="226" y="0"/>
                  </a:lnTo>
                  <a:close/>
                </a:path>
              </a:pathLst>
            </a:custGeom>
            <a:solidFill>
              <a:schemeClr val="bg1"/>
            </a:solidFill>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CN" altLang="en-US" sz="1840" b="1" dirty="0">
                  <a:solidFill>
                    <a:schemeClr val="tx1"/>
                  </a:solidFill>
                </a:rPr>
                <a:t>      第四阶段（竣工验收阶段）</a:t>
              </a:r>
              <a:endParaRPr lang="en-US" altLang="zh-CN" sz="1840" b="1" dirty="0">
                <a:solidFill>
                  <a:schemeClr val="tx1"/>
                </a:solidFill>
              </a:endParaRPr>
            </a:p>
            <a:p>
              <a:pPr algn="ctr"/>
              <a:r>
                <a:rPr lang="zh-CN" altLang="en-US" sz="1840" b="1" dirty="0">
                  <a:solidFill>
                    <a:schemeClr val="tx1"/>
                  </a:solidFill>
                </a:rPr>
                <a:t>阶段时限：</a:t>
              </a:r>
              <a:r>
                <a:rPr lang="en-US" altLang="zh-CN" sz="1835" b="1" dirty="0">
                  <a:solidFill>
                    <a:schemeClr val="tx1"/>
                  </a:solidFill>
                  <a:sym typeface="+mn-ea"/>
                </a:rPr>
                <a:t>10</a:t>
              </a:r>
              <a:r>
                <a:rPr lang="zh-CN" altLang="en-US" sz="1840" b="1" dirty="0">
                  <a:solidFill>
                    <a:schemeClr val="tx1"/>
                  </a:solidFill>
                </a:rPr>
                <a:t>（</a:t>
              </a:r>
              <a:r>
                <a:rPr lang="zh-CN" altLang="en-US" sz="1835" b="1" dirty="0">
                  <a:solidFill>
                    <a:schemeClr val="tx1"/>
                  </a:solidFill>
                  <a:sym typeface="+mn-ea"/>
                </a:rPr>
                <a:t>建议</a:t>
              </a:r>
              <a:r>
                <a:rPr lang="en-US" altLang="zh-CN" sz="1835" b="1" dirty="0">
                  <a:solidFill>
                    <a:schemeClr val="tx1"/>
                  </a:solidFill>
                  <a:sym typeface="+mn-ea"/>
                </a:rPr>
                <a:t>7</a:t>
              </a:r>
              <a:r>
                <a:rPr lang="zh-CN" altLang="en-US" sz="1840" b="1" dirty="0">
                  <a:solidFill>
                    <a:schemeClr val="tx1"/>
                  </a:solidFill>
                </a:rPr>
                <a:t>）个工作日</a:t>
              </a:r>
              <a:endParaRPr lang="zh-CN" altLang="en-US" sz="1840" b="1" dirty="0">
                <a:solidFill>
                  <a:schemeClr val="tx1"/>
                </a:solidFill>
              </a:endParaRPr>
            </a:p>
          </p:txBody>
        </p:sp>
      </p:grpSp>
      <p:cxnSp>
        <p:nvCxnSpPr>
          <p:cNvPr id="100" name="直接箭头连接符 99"/>
          <p:cNvCxnSpPr/>
          <p:nvPr>
            <p:custDataLst>
              <p:tags r:id="rId3"/>
            </p:custDataLst>
          </p:nvPr>
        </p:nvCxnSpPr>
        <p:spPr>
          <a:xfrm>
            <a:off x="8015432" y="2665699"/>
            <a:ext cx="1116243" cy="16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接箭头连接符 100"/>
          <p:cNvCxnSpPr/>
          <p:nvPr>
            <p:custDataLst>
              <p:tags r:id="rId4"/>
            </p:custDataLst>
          </p:nvPr>
        </p:nvCxnSpPr>
        <p:spPr>
          <a:xfrm>
            <a:off x="12033908" y="2665699"/>
            <a:ext cx="1190660" cy="16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 name="文本框 101"/>
          <p:cNvSpPr txBox="1"/>
          <p:nvPr>
            <p:custDataLst>
              <p:tags r:id="rId5"/>
            </p:custDataLst>
          </p:nvPr>
        </p:nvSpPr>
        <p:spPr>
          <a:xfrm>
            <a:off x="17838373" y="2137879"/>
            <a:ext cx="2604568" cy="1867312"/>
          </a:xfrm>
          <a:prstGeom prst="rect">
            <a:avLst/>
          </a:prstGeom>
          <a:noFill/>
          <a:ln w="9525" cmpd="sng">
            <a:solidFill>
              <a:schemeClr val="tx1"/>
            </a:solidFill>
            <a:prstDash val="solid"/>
          </a:ln>
        </p:spPr>
        <p:txBody>
          <a:bodyPr wrap="square" bIns="0" rtlCol="0">
            <a:noAutofit/>
          </a:bodyPr>
          <a:lstStyle/>
          <a:p>
            <a:endParaRPr lang="en-US" altLang="zh-CN" sz="1250">
              <a:ln>
                <a:noFill/>
              </a:ln>
              <a:solidFill>
                <a:schemeClr val="tx1"/>
              </a:solidFill>
            </a:endParaRPr>
          </a:p>
        </p:txBody>
      </p:sp>
      <p:sp>
        <p:nvSpPr>
          <p:cNvPr id="103" name="文本框 102"/>
          <p:cNvSpPr txBox="1"/>
          <p:nvPr/>
        </p:nvSpPr>
        <p:spPr>
          <a:xfrm>
            <a:off x="17912789" y="3186613"/>
            <a:ext cx="2455735" cy="744162"/>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2000"/>
              </a:lnSpc>
            </a:pPr>
            <a:r>
              <a:rPr lang="zh-CN" altLang="en-US" sz="1250" dirty="0">
                <a:ln>
                  <a:noFill/>
                </a:ln>
                <a:solidFill>
                  <a:schemeClr val="tx1"/>
                </a:solidFill>
                <a:sym typeface="+mn-ea"/>
              </a:rPr>
              <a:t>建设工程竣工验收备案</a:t>
            </a:r>
            <a:endParaRPr lang="en-US" altLang="zh-CN" sz="1250" dirty="0">
              <a:ln>
                <a:noFill/>
              </a:ln>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ym typeface="+mn-ea"/>
              </a:rPr>
              <a:t>2</a:t>
            </a:r>
            <a:r>
              <a:rPr lang="zh-CN" altLang="en-US" sz="1250" dirty="0">
                <a:solidFill>
                  <a:schemeClr val="tx1"/>
                </a:solidFill>
                <a:sym typeface="+mn-ea"/>
              </a:rPr>
              <a:t>（</a:t>
            </a:r>
            <a:r>
              <a:rPr lang="zh-CN" altLang="en-US" sz="1250" dirty="0">
                <a:sym typeface="+mn-ea"/>
              </a:rPr>
              <a:t>建议</a:t>
            </a:r>
            <a:r>
              <a:rPr lang="en-US" altLang="zh-CN" sz="1250" dirty="0">
                <a:sym typeface="+mn-ea"/>
              </a:rPr>
              <a:t>1</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04" name="文本框 103"/>
          <p:cNvSpPr txBox="1"/>
          <p:nvPr/>
        </p:nvSpPr>
        <p:spPr>
          <a:xfrm>
            <a:off x="17912789" y="2245038"/>
            <a:ext cx="2455735" cy="867159"/>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50" dirty="0">
                <a:ln>
                  <a:noFill/>
                </a:ln>
                <a:solidFill>
                  <a:schemeClr val="tx1"/>
                </a:solidFill>
              </a:rPr>
              <a:t>联合验收（自然资源、消防、人防、档案等）</a:t>
            </a:r>
            <a:endParaRPr lang="en-US" alt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ym typeface="+mn-ea"/>
              </a:rPr>
              <a:t>8</a:t>
            </a:r>
            <a:r>
              <a:rPr lang="zh-CN" altLang="en-US" sz="1250" dirty="0">
                <a:solidFill>
                  <a:schemeClr val="tx1"/>
                </a:solidFill>
                <a:sym typeface="+mn-ea"/>
              </a:rPr>
              <a:t>（</a:t>
            </a:r>
            <a:r>
              <a:rPr lang="zh-CN" altLang="en-US" sz="1250" dirty="0">
                <a:sym typeface="+mn-ea"/>
              </a:rPr>
              <a:t>建议</a:t>
            </a:r>
            <a:r>
              <a:rPr lang="en-US" altLang="zh-CN" sz="1250" dirty="0">
                <a:sym typeface="+mn-ea"/>
              </a:rPr>
              <a:t>6</a:t>
            </a:r>
            <a:r>
              <a:rPr lang="zh-CN" altLang="en-US" sz="1250" dirty="0">
                <a:solidFill>
                  <a:schemeClr val="tx1"/>
                </a:solidFill>
                <a:sym typeface="+mn-ea"/>
              </a:rPr>
              <a:t>）个工作日）</a:t>
            </a:r>
            <a:endParaRPr lang="zh-CN" altLang="en-US" sz="1250" dirty="0">
              <a:solidFill>
                <a:schemeClr val="tx1"/>
              </a:solidFill>
              <a:sym typeface="+mn-ea"/>
            </a:endParaRPr>
          </a:p>
        </p:txBody>
      </p:sp>
      <p:cxnSp>
        <p:nvCxnSpPr>
          <p:cNvPr id="105" name="直接箭头连接符 104"/>
          <p:cNvCxnSpPr/>
          <p:nvPr>
            <p:custDataLst>
              <p:tags r:id="rId6"/>
            </p:custDataLst>
          </p:nvPr>
        </p:nvCxnSpPr>
        <p:spPr>
          <a:xfrm>
            <a:off x="16424465" y="2665699"/>
            <a:ext cx="1339492" cy="165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组合 105"/>
          <p:cNvGrpSpPr/>
          <p:nvPr/>
        </p:nvGrpSpPr>
        <p:grpSpPr>
          <a:xfrm>
            <a:off x="10582891" y="4079965"/>
            <a:ext cx="1811391" cy="1633177"/>
            <a:chOff x="16996" y="6099"/>
            <a:chExt cx="1874" cy="2469"/>
          </a:xfrm>
        </p:grpSpPr>
        <p:sp>
          <p:nvSpPr>
            <p:cNvPr id="107" name="文本框 106"/>
            <p:cNvSpPr txBox="1"/>
            <p:nvPr/>
          </p:nvSpPr>
          <p:spPr>
            <a:xfrm>
              <a:off x="17303" y="7448"/>
              <a:ext cx="1567" cy="1120"/>
            </a:xfrm>
            <a:prstGeom prst="rect">
              <a:avLst/>
            </a:prstGeom>
            <a:solidFill>
              <a:schemeClr val="bg1"/>
            </a:solidFill>
            <a:ln w="9525" cmpd="sng">
              <a:solidFill>
                <a:srgbClr val="000000"/>
              </a:solidFill>
              <a:prstDash val="solid"/>
            </a:ln>
          </p:spPr>
          <p:txBody>
            <a:bodyPr wrap="square" bIns="0" rtlCol="0" anchor="ctr" anchorCtr="0">
              <a:noAutofit/>
            </a:bodyPr>
            <a:lstStyle/>
            <a:p>
              <a:pPr algn="ctr">
                <a:lnSpc>
                  <a:spcPts val="2000"/>
                </a:lnSpc>
              </a:pPr>
              <a:r>
                <a:rPr lang="zh-CN" altLang="en-US" sz="1250" dirty="0">
                  <a:ln>
                    <a:noFill/>
                  </a:ln>
                  <a:solidFill>
                    <a:schemeClr val="tx1"/>
                  </a:solidFill>
                </a:rPr>
                <a:t>市政公用设施报装</a:t>
              </a:r>
              <a:endParaRPr lang="zh-CN" altLang="en-US" sz="1250" dirty="0">
                <a:ln>
                  <a:noFill/>
                </a:ln>
                <a:solidFill>
                  <a:schemeClr val="tx1"/>
                </a:solidFill>
              </a:endParaRPr>
            </a:p>
          </p:txBody>
        </p:sp>
        <p:cxnSp>
          <p:nvCxnSpPr>
            <p:cNvPr id="108" name="肘形连接符 70"/>
            <p:cNvCxnSpPr>
              <a:stCxn id="77" idx="2"/>
              <a:endCxn id="107" idx="1"/>
            </p:cNvCxnSpPr>
            <p:nvPr>
              <p:custDataLst>
                <p:tags r:id="rId7"/>
              </p:custDataLst>
            </p:nvPr>
          </p:nvCxnSpPr>
          <p:spPr>
            <a:xfrm rot="5400000" flipV="1">
              <a:off x="16194" y="6900"/>
              <a:ext cx="1910" cy="307"/>
            </a:xfrm>
            <a:prstGeom prst="bentConnector2">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0" name="文本框 109"/>
          <p:cNvSpPr txBox="1"/>
          <p:nvPr/>
        </p:nvSpPr>
        <p:spPr>
          <a:xfrm>
            <a:off x="12738698" y="6039909"/>
            <a:ext cx="3968176" cy="4993459"/>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第三阶段可并联或并行办理其他事项</a:t>
            </a:r>
            <a:endParaRPr lang="zh-CN" altLang="en-US" sz="1460" b="1" dirty="0">
              <a:ln>
                <a:noFill/>
              </a:ln>
              <a:solidFill>
                <a:schemeClr val="tx1"/>
              </a:solidFill>
            </a:endParaRPr>
          </a:p>
        </p:txBody>
      </p:sp>
      <p:sp>
        <p:nvSpPr>
          <p:cNvPr id="111" name="文本框 110"/>
          <p:cNvSpPr txBox="1"/>
          <p:nvPr/>
        </p:nvSpPr>
        <p:spPr>
          <a:xfrm>
            <a:off x="8679239" y="6082243"/>
            <a:ext cx="3749228" cy="2914450"/>
          </a:xfrm>
          <a:prstGeom prst="rect">
            <a:avLst/>
          </a:prstGeom>
          <a:noFill/>
          <a:ln w="9525" cmpd="sng">
            <a:solidFill>
              <a:schemeClr val="bg1"/>
            </a:solidFill>
            <a:prstDash val="solid"/>
          </a:ln>
        </p:spPr>
        <p:txBody>
          <a:bodyPr wrap="square" bIns="0" rtlCol="0" anchor="t" anchorCtr="0">
            <a:noAutofit/>
          </a:bodyPr>
          <a:lstStyle/>
          <a:p>
            <a:pPr algn="ctr">
              <a:buClrTx/>
              <a:buSzTx/>
              <a:buNone/>
            </a:pPr>
            <a:r>
              <a:rPr lang="zh-CN" altLang="en-US" sz="1460" b="1" dirty="0">
                <a:ln>
                  <a:noFill/>
                </a:ln>
                <a:solidFill>
                  <a:schemeClr val="tx1"/>
                </a:solidFill>
              </a:rPr>
              <a:t>第二阶段可并联或并行办理其他事项</a:t>
            </a:r>
            <a:endParaRPr lang="zh-CN" altLang="en-US" sz="1460" b="1" dirty="0">
              <a:ln>
                <a:noFill/>
              </a:ln>
              <a:solidFill>
                <a:schemeClr val="tx1"/>
              </a:solidFill>
            </a:endParaRPr>
          </a:p>
        </p:txBody>
      </p:sp>
      <p:sp>
        <p:nvSpPr>
          <p:cNvPr id="113" name="文本框 112"/>
          <p:cNvSpPr txBox="1"/>
          <p:nvPr/>
        </p:nvSpPr>
        <p:spPr>
          <a:xfrm>
            <a:off x="8825865" y="6516370"/>
            <a:ext cx="3453130" cy="892810"/>
          </a:xfrm>
          <a:prstGeom prst="rect">
            <a:avLst/>
          </a:prstGeom>
          <a:noFill/>
          <a:ln w="0" cmpd="sng">
            <a:solidFill>
              <a:srgbClr val="000000"/>
            </a:solidFill>
            <a:prstDash val="solid"/>
          </a:ln>
        </p:spPr>
        <p:txBody>
          <a:bodyPr wrap="square" bIns="0" rtlCol="0" anchor="ctr" anchorCtr="0">
            <a:noAutofit/>
          </a:bodyPr>
          <a:lstStyle/>
          <a:p>
            <a:pPr algn="ctr">
              <a:lnSpc>
                <a:spcPts val="2000"/>
              </a:lnSpc>
            </a:pPr>
            <a:r>
              <a:rPr lang="zh-CN" sz="1250" dirty="0">
                <a:ln>
                  <a:noFill/>
                </a:ln>
                <a:solidFill>
                  <a:schemeClr val="tx1"/>
                </a:solidFill>
                <a:sym typeface="+mn-ea"/>
              </a:rPr>
              <a:t>新建</a:t>
            </a:r>
            <a:r>
              <a:rPr lang="zh-CN" altLang="en-US" sz="1250" dirty="0">
                <a:solidFill>
                  <a:schemeClr val="tx1"/>
                </a:solidFill>
                <a:sym typeface="+mn-ea"/>
              </a:rPr>
              <a:t>、扩建、改建建设</a:t>
            </a:r>
            <a:r>
              <a:rPr lang="zh-CN" sz="1250" dirty="0">
                <a:ln>
                  <a:noFill/>
                </a:ln>
                <a:solidFill>
                  <a:schemeClr val="tx1"/>
                </a:solidFill>
                <a:sym typeface="+mn-ea"/>
              </a:rPr>
              <a:t>工程避免</a:t>
            </a:r>
            <a:r>
              <a:rPr lang="zh-CN" altLang="en-US" sz="1250" dirty="0">
                <a:ln>
                  <a:noFill/>
                </a:ln>
                <a:solidFill>
                  <a:schemeClr val="tx1"/>
                </a:solidFill>
                <a:sym typeface="+mn-ea"/>
              </a:rPr>
              <a:t>危害</a:t>
            </a:r>
            <a:r>
              <a:rPr lang="zh-CN" sz="1250" dirty="0">
                <a:ln>
                  <a:noFill/>
                </a:ln>
                <a:solidFill>
                  <a:schemeClr val="tx1"/>
                </a:solidFill>
                <a:sym typeface="+mn-ea"/>
              </a:rPr>
              <a:t>气象探测环境审批</a:t>
            </a:r>
            <a:endParaRPr lang="en-US" altLang="zh-CN" sz="1250" dirty="0">
              <a:ln>
                <a:noFill/>
              </a:ln>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olidFill>
                  <a:schemeClr val="tx1"/>
                </a:solidFill>
                <a:sym typeface="+mn-ea"/>
              </a:rPr>
              <a:t>11</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15" name="文本框 114"/>
          <p:cNvSpPr txBox="1"/>
          <p:nvPr/>
        </p:nvSpPr>
        <p:spPr>
          <a:xfrm>
            <a:off x="12872720" y="6548755"/>
            <a:ext cx="3721735" cy="85979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sym typeface="+mn-ea"/>
              </a:rPr>
              <a:t>市政设施建设类审批</a:t>
            </a: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0" name="文本框 119"/>
          <p:cNvSpPr txBox="1"/>
          <p:nvPr/>
        </p:nvSpPr>
        <p:spPr>
          <a:xfrm>
            <a:off x="4584065" y="9678670"/>
            <a:ext cx="3637915" cy="61468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sz="1250" dirty="0">
                <a:ln>
                  <a:noFill/>
                </a:ln>
                <a:solidFill>
                  <a:schemeClr val="tx1"/>
                </a:solidFill>
              </a:rPr>
              <a:t>政府投资项目初步设计审批</a:t>
            </a:r>
            <a:endParaRPr lang="zh-CN" sz="1250" dirty="0">
              <a:ln>
                <a:noFill/>
              </a:ln>
              <a:solidFill>
                <a:schemeClr val="tx1"/>
              </a:solidFill>
            </a:endParaRPr>
          </a:p>
          <a:p>
            <a:pPr algn="ctr">
              <a:lnSpc>
                <a:spcPts val="2000"/>
              </a:lnSpc>
              <a:buClrTx/>
              <a:buSzTx/>
              <a:buNone/>
            </a:pPr>
            <a:r>
              <a:rPr lang="zh-CN" sz="1250" dirty="0">
                <a:ln>
                  <a:noFill/>
                </a:ln>
                <a:solidFill>
                  <a:schemeClr val="tx1"/>
                </a:solidFill>
              </a:rPr>
              <a:t>（审批时限：9个工作日）</a:t>
            </a:r>
            <a:endParaRPr lang="zh-CN" sz="1250" dirty="0">
              <a:ln>
                <a:noFill/>
              </a:ln>
              <a:solidFill>
                <a:schemeClr val="tx1"/>
              </a:solidFill>
            </a:endParaRPr>
          </a:p>
        </p:txBody>
      </p:sp>
      <p:sp>
        <p:nvSpPr>
          <p:cNvPr id="121" name="文本框 120"/>
          <p:cNvSpPr txBox="1"/>
          <p:nvPr/>
        </p:nvSpPr>
        <p:spPr>
          <a:xfrm>
            <a:off x="4460392" y="11233694"/>
            <a:ext cx="12211451" cy="3773041"/>
          </a:xfrm>
          <a:prstGeom prst="rect">
            <a:avLst/>
          </a:prstGeom>
          <a:noFill/>
          <a:ln w="9525" cmpd="sng">
            <a:solidFill>
              <a:schemeClr val="bg1"/>
            </a:solidFill>
            <a:prstDash val="solid"/>
          </a:ln>
        </p:spPr>
        <p:txBody>
          <a:bodyPr wrap="square" bIns="0" rtlCol="0">
            <a:noAutofit/>
          </a:bodyPr>
          <a:lstStyle/>
          <a:p>
            <a:pPr algn="ctr"/>
            <a:r>
              <a:rPr lang="zh-CN" sz="1460" b="1">
                <a:ln>
                  <a:noFill/>
                </a:ln>
                <a:solidFill>
                  <a:schemeClr val="tx1"/>
                </a:solidFill>
              </a:rPr>
              <a:t>第一、二、三阶段可并联或并行办理事项</a:t>
            </a:r>
            <a:endParaRPr lang="zh-CN" sz="1460" b="1">
              <a:ln>
                <a:noFill/>
              </a:ln>
              <a:solidFill>
                <a:schemeClr val="tx1"/>
              </a:solidFill>
            </a:endParaRPr>
          </a:p>
        </p:txBody>
      </p:sp>
      <p:sp>
        <p:nvSpPr>
          <p:cNvPr id="122" name="文本框 121"/>
          <p:cNvSpPr txBox="1"/>
          <p:nvPr/>
        </p:nvSpPr>
        <p:spPr>
          <a:xfrm>
            <a:off x="10133818" y="11621238"/>
            <a:ext cx="6289946" cy="726297"/>
          </a:xfrm>
          <a:prstGeom prst="rect">
            <a:avLst/>
          </a:prstGeom>
          <a:solidFill>
            <a:schemeClr val="bg1"/>
          </a:solidFill>
          <a:ln w="0" cmpd="sng">
            <a:solidFill>
              <a:srgbClr val="000000"/>
            </a:solidFill>
            <a:prstDash val="solid"/>
          </a:ln>
        </p:spPr>
        <p:txBody>
          <a:bodyPr wrap="square" bIns="0" rtlCol="0" anchor="ctr" anchorCtr="0">
            <a:noAutofit/>
          </a:bodyPr>
          <a:lstStyle/>
          <a:p>
            <a:pPr algn="ctr">
              <a:lnSpc>
                <a:spcPct val="150000"/>
              </a:lnSpc>
            </a:pPr>
            <a:r>
              <a:rPr lang="zh-CN" sz="1250" dirty="0">
                <a:ln>
                  <a:noFill/>
                </a:ln>
                <a:solidFill>
                  <a:schemeClr val="tx1"/>
                </a:solidFill>
              </a:rPr>
              <a:t>建设项目环境影响评价审批</a:t>
            </a:r>
            <a:endParaRPr lang="en-US" altLang="zh-CN" sz="1250" dirty="0">
              <a:ln>
                <a:noFill/>
              </a:ln>
              <a:solidFill>
                <a:schemeClr val="tx1"/>
              </a:solidFill>
            </a:endParaRPr>
          </a:p>
          <a:p>
            <a:pPr algn="ctr">
              <a:lnSpc>
                <a:spcPct val="150000"/>
              </a:lnSpc>
            </a:pPr>
            <a:r>
              <a:rPr lang="zh-CN" altLang="en-US" sz="1250" dirty="0">
                <a:solidFill>
                  <a:schemeClr val="tx1"/>
                </a:solidFill>
                <a:sym typeface="+mn-ea"/>
              </a:rPr>
              <a:t>（审批时限：报告书</a:t>
            </a:r>
            <a:r>
              <a:rPr lang="en-US" altLang="zh-CN" sz="1250" dirty="0">
                <a:solidFill>
                  <a:schemeClr val="tx1"/>
                </a:solidFill>
                <a:sym typeface="+mn-ea"/>
              </a:rPr>
              <a:t>30</a:t>
            </a:r>
            <a:r>
              <a:rPr lang="zh-CN" altLang="en-US" sz="1250" dirty="0">
                <a:solidFill>
                  <a:schemeClr val="tx1"/>
                </a:solidFill>
                <a:sym typeface="+mn-ea"/>
              </a:rPr>
              <a:t>个工作日，报告表20个工作日）</a:t>
            </a:r>
            <a:endParaRPr lang="zh-CN" altLang="en-US" sz="1250" dirty="0">
              <a:solidFill>
                <a:schemeClr val="tx1"/>
              </a:solidFill>
              <a:sym typeface="+mn-ea"/>
            </a:endParaRPr>
          </a:p>
        </p:txBody>
      </p:sp>
      <p:sp>
        <p:nvSpPr>
          <p:cNvPr id="123" name="文本框 122"/>
          <p:cNvSpPr txBox="1"/>
          <p:nvPr/>
        </p:nvSpPr>
        <p:spPr>
          <a:xfrm>
            <a:off x="4510772" y="11585838"/>
            <a:ext cx="5286491" cy="750110"/>
          </a:xfrm>
          <a:prstGeom prst="rect">
            <a:avLst/>
          </a:prstGeom>
          <a:solidFill>
            <a:schemeClr val="bg1"/>
          </a:solidFill>
          <a:ln w="0" cmpd="sng">
            <a:solidFill>
              <a:srgbClr val="000000"/>
            </a:solidFill>
            <a:prstDash val="solid"/>
          </a:ln>
        </p:spPr>
        <p:txBody>
          <a:bodyPr wrap="square" bIns="0" rtlCol="0" anchor="ctr" anchorCtr="0">
            <a:noAutofit/>
          </a:bodyPr>
          <a:lstStyle/>
          <a:p>
            <a:pPr algn="ctr"/>
            <a:r>
              <a:rPr lang="zh-CN" sz="1250" dirty="0">
                <a:ln>
                  <a:noFill/>
                </a:ln>
                <a:solidFill>
                  <a:schemeClr val="tx1"/>
                </a:solidFill>
              </a:rPr>
              <a:t>生产建设项目水土保持方案审批</a:t>
            </a: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4" name="文本框 123"/>
          <p:cNvSpPr txBox="1"/>
          <p:nvPr/>
        </p:nvSpPr>
        <p:spPr>
          <a:xfrm>
            <a:off x="4437206" y="12557388"/>
            <a:ext cx="6291269" cy="750110"/>
          </a:xfrm>
          <a:prstGeom prst="rect">
            <a:avLst/>
          </a:prstGeom>
          <a:solidFill>
            <a:schemeClr val="bg1"/>
          </a:solidFill>
          <a:ln w="0" cmpd="sng">
            <a:solidFill>
              <a:srgbClr val="000000"/>
            </a:solidFill>
            <a:prstDash val="solid"/>
          </a:ln>
        </p:spPr>
        <p:txBody>
          <a:bodyPr wrap="square" bIns="0" rtlCol="0" anchor="ctr" anchorCtr="0">
            <a:noAutofit/>
          </a:bodyPr>
          <a:lstStyle/>
          <a:p>
            <a:pPr algn="ctr"/>
            <a:r>
              <a:rPr lang="zh-CN" sz="1250" dirty="0">
                <a:ln>
                  <a:noFill/>
                </a:ln>
                <a:solidFill>
                  <a:schemeClr val="tx1"/>
                </a:solidFill>
              </a:rPr>
              <a:t>节能审查</a:t>
            </a:r>
            <a:r>
              <a:rPr lang="zh-CN" altLang="en-US" sz="1250" dirty="0">
                <a:solidFill>
                  <a:schemeClr val="tx1"/>
                </a:solidFill>
                <a:sym typeface="+mn-ea"/>
              </a:rPr>
              <a:t>（审批时限：</a:t>
            </a:r>
            <a:r>
              <a:rPr lang="en-US" altLang="zh-CN" sz="1250" dirty="0">
                <a:solidFill>
                  <a:schemeClr val="tx1"/>
                </a:solidFill>
                <a:sym typeface="+mn-ea"/>
              </a:rPr>
              <a:t>5</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26" name="文本框 125"/>
          <p:cNvSpPr txBox="1"/>
          <p:nvPr/>
        </p:nvSpPr>
        <p:spPr>
          <a:xfrm>
            <a:off x="4584065" y="6496050"/>
            <a:ext cx="3638550" cy="911860"/>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ln>
                  <a:noFill/>
                </a:ln>
                <a:solidFill>
                  <a:schemeClr val="tx1"/>
                </a:solidFill>
              </a:rPr>
              <a:t>建设项目压覆重要矿产资源审批</a:t>
            </a:r>
            <a:r>
              <a:rPr lang="zh-CN" altLang="en-US" sz="1250" dirty="0">
                <a:solidFill>
                  <a:schemeClr val="tx1"/>
                </a:solidFill>
                <a:sym typeface="+mn-ea"/>
              </a:rPr>
              <a:t>（审批时限：</a:t>
            </a:r>
            <a:r>
              <a:rPr lang="en-US" altLang="zh-CN" sz="1250" dirty="0">
                <a:solidFill>
                  <a:schemeClr val="tx1"/>
                </a:solidFill>
                <a:sym typeface="+mn-ea"/>
              </a:rPr>
              <a:t>10</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30" name="文本框 129"/>
          <p:cNvSpPr txBox="1"/>
          <p:nvPr/>
        </p:nvSpPr>
        <p:spPr>
          <a:xfrm>
            <a:off x="5091430" y="1838325"/>
            <a:ext cx="3130550" cy="3875405"/>
          </a:xfrm>
          <a:prstGeom prst="rect">
            <a:avLst/>
          </a:prstGeom>
          <a:noFill/>
          <a:ln w="9525" cmpd="sng">
            <a:solidFill>
              <a:srgbClr val="000000"/>
            </a:solidFill>
            <a:prstDash val="solid"/>
          </a:ln>
        </p:spPr>
        <p:txBody>
          <a:bodyPr wrap="square" bIns="0" rtlCol="0">
            <a:noAutofit/>
          </a:bodyPr>
          <a:lstStyle/>
          <a:p>
            <a:endParaRPr lang="en-US" altLang="zh-CN" sz="1250">
              <a:ln>
                <a:noFill/>
              </a:ln>
              <a:solidFill>
                <a:schemeClr val="tx1"/>
              </a:solidFill>
            </a:endParaRPr>
          </a:p>
        </p:txBody>
      </p:sp>
      <p:sp>
        <p:nvSpPr>
          <p:cNvPr id="131" name="文本框 130"/>
          <p:cNvSpPr txBox="1"/>
          <p:nvPr/>
        </p:nvSpPr>
        <p:spPr>
          <a:xfrm>
            <a:off x="5262032" y="4552170"/>
            <a:ext cx="2455735" cy="790398"/>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50" dirty="0">
                <a:ln>
                  <a:noFill/>
                </a:ln>
                <a:solidFill>
                  <a:schemeClr val="tx1"/>
                </a:solidFill>
              </a:rPr>
              <a:t>建设用地规划许可证核发</a:t>
            </a:r>
            <a:endParaRPr lang="en-US" altLang="zh-CN" sz="1250" dirty="0">
              <a:ln>
                <a:noFill/>
              </a:ln>
              <a:solidFill>
                <a:schemeClr val="tx1"/>
              </a:solidFill>
            </a:endParaRPr>
          </a:p>
          <a:p>
            <a:pPr algn="ctr"/>
            <a:r>
              <a:rPr lang="zh-CN" altLang="en-US" sz="1250" dirty="0">
                <a:solidFill>
                  <a:schemeClr val="tx1"/>
                </a:solidFill>
                <a:sym typeface="+mn-ea"/>
              </a:rPr>
              <a:t>（审批时限：</a:t>
            </a:r>
            <a:r>
              <a:rPr lang="en-US" altLang="zh-CN" sz="1250" dirty="0">
                <a:sym typeface="+mn-ea"/>
              </a:rPr>
              <a:t>3</a:t>
            </a:r>
            <a:r>
              <a:rPr lang="zh-CN" altLang="en-US" sz="1250" dirty="0">
                <a:solidFill>
                  <a:schemeClr val="tx1"/>
                </a:solidFill>
                <a:sym typeface="+mn-ea"/>
              </a:rPr>
              <a:t>（</a:t>
            </a:r>
            <a:r>
              <a:rPr lang="zh-CN" altLang="en-US" sz="1250" dirty="0">
                <a:sym typeface="+mn-ea"/>
              </a:rPr>
              <a:t>建议</a:t>
            </a:r>
            <a:r>
              <a:rPr lang="en-US" altLang="zh-CN" sz="1250" dirty="0">
                <a:sym typeface="+mn-ea"/>
              </a:rPr>
              <a:t>1</a:t>
            </a:r>
            <a:r>
              <a:rPr lang="zh-CN" altLang="en-US" sz="1250" dirty="0">
                <a:solidFill>
                  <a:schemeClr val="tx1"/>
                </a:solidFill>
                <a:sym typeface="+mn-ea"/>
              </a:rPr>
              <a:t>）个工作日）</a:t>
            </a:r>
            <a:endParaRPr lang="zh-CN" altLang="en-US" sz="1250" dirty="0">
              <a:ln>
                <a:noFill/>
              </a:ln>
              <a:solidFill>
                <a:schemeClr val="tx1"/>
              </a:solidFill>
              <a:sym typeface="+mn-ea"/>
            </a:endParaRPr>
          </a:p>
        </p:txBody>
      </p:sp>
      <p:sp>
        <p:nvSpPr>
          <p:cNvPr id="132" name="文本框 131"/>
          <p:cNvSpPr txBox="1"/>
          <p:nvPr/>
        </p:nvSpPr>
        <p:spPr>
          <a:xfrm>
            <a:off x="5262032" y="1936449"/>
            <a:ext cx="2455735" cy="605413"/>
          </a:xfrm>
          <a:prstGeom prst="rect">
            <a:avLst/>
          </a:prstGeom>
          <a:solidFill>
            <a:schemeClr val="bg1"/>
          </a:solidFill>
          <a:ln w="9525" cmpd="sng">
            <a:solidFill>
              <a:schemeClr val="tx1"/>
            </a:solidFill>
            <a:prstDash val="solid"/>
          </a:ln>
        </p:spPr>
        <p:txBody>
          <a:bodyPr wrap="square" rtlCol="0" anchor="ctr" anchorCtr="0">
            <a:noAutofit/>
          </a:bodyPr>
          <a:lstStyle/>
          <a:p>
            <a:pPr algn="ctr"/>
            <a:r>
              <a:rPr lang="zh-CN" altLang="en-US" sz="1250" dirty="0">
                <a:solidFill>
                  <a:schemeClr val="tx1"/>
                </a:solidFill>
                <a:sym typeface="+mn-ea"/>
              </a:rPr>
              <a:t>建设项目用地预审与选址意见书（审批时限：</a:t>
            </a:r>
            <a:r>
              <a:rPr lang="en-US" altLang="zh-CN" sz="1250" dirty="0">
                <a:sym typeface="+mn-ea"/>
              </a:rPr>
              <a:t>10</a:t>
            </a:r>
            <a:r>
              <a:rPr lang="zh-CN" altLang="en-US" sz="1250" dirty="0">
                <a:solidFill>
                  <a:schemeClr val="tx1"/>
                </a:solidFill>
                <a:sym typeface="+mn-ea"/>
              </a:rPr>
              <a:t>（建议</a:t>
            </a:r>
            <a:r>
              <a:rPr lang="en-US" altLang="zh-CN" sz="1250" dirty="0">
                <a:sym typeface="+mn-ea"/>
              </a:rPr>
              <a:t>4</a:t>
            </a:r>
            <a:r>
              <a:rPr lang="zh-CN" altLang="en-US" sz="1250" dirty="0">
                <a:solidFill>
                  <a:schemeClr val="tx1"/>
                </a:solidFill>
                <a:sym typeface="+mn-ea"/>
              </a:rPr>
              <a:t>）个工作日）</a:t>
            </a:r>
            <a:endParaRPr lang="zh-CN" altLang="en-US" sz="1250" dirty="0">
              <a:ln>
                <a:noFill/>
              </a:ln>
              <a:solidFill>
                <a:schemeClr val="tx1"/>
              </a:solidFill>
              <a:sym typeface="+mn-ea"/>
            </a:endParaRPr>
          </a:p>
        </p:txBody>
      </p:sp>
      <p:sp>
        <p:nvSpPr>
          <p:cNvPr id="133" name="文本框 132"/>
          <p:cNvSpPr txBox="1"/>
          <p:nvPr/>
        </p:nvSpPr>
        <p:spPr>
          <a:xfrm>
            <a:off x="5262032" y="3257636"/>
            <a:ext cx="2455735" cy="673377"/>
          </a:xfrm>
          <a:prstGeom prst="rect">
            <a:avLst/>
          </a:prstGeom>
          <a:solidFill>
            <a:schemeClr val="bg1"/>
          </a:solidFill>
          <a:ln w="0" cmpd="sng">
            <a:solidFill>
              <a:srgbClr val="000000"/>
            </a:solidFill>
            <a:prstDash val="solid"/>
          </a:ln>
        </p:spPr>
        <p:txBody>
          <a:bodyPr wrap="square" rtlCol="0" anchor="ctr" anchorCtr="0">
            <a:noAutofit/>
          </a:bodyPr>
          <a:lstStyle/>
          <a:p>
            <a:pPr algn="ctr"/>
            <a:r>
              <a:rPr lang="zh-CN" altLang="en-US" sz="1250" dirty="0">
                <a:ln>
                  <a:noFill/>
                </a:ln>
                <a:solidFill>
                  <a:schemeClr val="tx1"/>
                </a:solidFill>
                <a:sym typeface="+mn-ea"/>
              </a:rPr>
              <a:t>政府投资项目</a:t>
            </a:r>
            <a:endParaRPr lang="zh-CN" altLang="en-US" sz="1250" dirty="0">
              <a:ln>
                <a:noFill/>
              </a:ln>
              <a:solidFill>
                <a:schemeClr val="tx1"/>
              </a:solidFill>
            </a:endParaRPr>
          </a:p>
          <a:p>
            <a:pPr algn="ctr"/>
            <a:r>
              <a:rPr lang="zh-CN" altLang="en-US" sz="1250" dirty="0">
                <a:ln>
                  <a:noFill/>
                </a:ln>
                <a:solidFill>
                  <a:schemeClr val="tx1"/>
                </a:solidFill>
                <a:sym typeface="+mn-ea"/>
              </a:rPr>
              <a:t>可行性研究报告审批</a:t>
            </a:r>
            <a:endParaRPr lang="en-US" altLang="zh-CN" sz="1250" dirty="0">
              <a:ln>
                <a:noFill/>
              </a:ln>
              <a:solidFill>
                <a:schemeClr val="tx1"/>
              </a:solidFill>
              <a:sym typeface="+mn-ea"/>
            </a:endParaRPr>
          </a:p>
          <a:p>
            <a:pPr algn="ctr"/>
            <a:r>
              <a:rPr lang="zh-CN" altLang="en-US" sz="1250" dirty="0">
                <a:solidFill>
                  <a:schemeClr val="tx1"/>
                </a:solidFill>
                <a:sym typeface="+mn-ea"/>
              </a:rPr>
              <a:t>（审批时限：</a:t>
            </a:r>
            <a:r>
              <a:rPr lang="en-US" altLang="zh-CN" sz="1250" dirty="0">
                <a:sym typeface="+mn-ea"/>
              </a:rPr>
              <a:t>10</a:t>
            </a:r>
            <a:r>
              <a:rPr lang="zh-CN" altLang="en-US" sz="1250" dirty="0">
                <a:solidFill>
                  <a:schemeClr val="tx1"/>
                </a:solidFill>
                <a:sym typeface="+mn-ea"/>
              </a:rPr>
              <a:t>（</a:t>
            </a:r>
            <a:r>
              <a:rPr lang="zh-CN" altLang="en-US" sz="1250" dirty="0">
                <a:sym typeface="+mn-ea"/>
              </a:rPr>
              <a:t>建议</a:t>
            </a:r>
            <a:r>
              <a:rPr lang="en-US" altLang="zh-CN" sz="1250" dirty="0">
                <a:sym typeface="+mn-ea"/>
              </a:rPr>
              <a:t>4</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0" name="文本框 76"/>
          <p:cNvSpPr txBox="1"/>
          <p:nvPr/>
        </p:nvSpPr>
        <p:spPr>
          <a:xfrm>
            <a:off x="8825865" y="9679305"/>
            <a:ext cx="3180080" cy="614045"/>
          </a:xfrm>
          <a:prstGeom prst="rect">
            <a:avLst/>
          </a:prstGeom>
          <a:noFill/>
          <a:ln w="0" cmpd="sng">
            <a:solidFill>
              <a:srgbClr val="000000"/>
            </a:solidFill>
            <a:prstDash val="solid"/>
          </a:ln>
        </p:spPr>
        <p:txBody>
          <a:bodyPr wrap="square" bIns="0" rtlCol="0" anchor="ctr" anchorCtr="0">
            <a:noAutofit/>
          </a:bodyPr>
          <a:lstStyle/>
          <a:p>
            <a:pPr algn="ctr">
              <a:lnSpc>
                <a:spcPts val="2000"/>
              </a:lnSpc>
              <a:buClrTx/>
              <a:buSzTx/>
              <a:buNone/>
            </a:pPr>
            <a:r>
              <a:rPr lang="zh-CN" altLang="en-US" sz="1250" dirty="0">
                <a:solidFill>
                  <a:schemeClr val="tx1"/>
                </a:solidFill>
              </a:rPr>
              <a:t> </a:t>
            </a:r>
            <a:r>
              <a:rPr lang="zh-CN" sz="1250" dirty="0">
                <a:ln>
                  <a:noFill/>
                </a:ln>
                <a:solidFill>
                  <a:schemeClr val="tx1"/>
                </a:solidFill>
              </a:rPr>
              <a:t>政府投资项目初步设计概算审批</a:t>
            </a:r>
            <a:endParaRPr lang="zh-CN" sz="1250" dirty="0">
              <a:ln>
                <a:noFill/>
              </a:ln>
              <a:solidFill>
                <a:schemeClr val="tx1"/>
              </a:solidFill>
            </a:endParaRPr>
          </a:p>
          <a:p>
            <a:pPr algn="ctr">
              <a:lnSpc>
                <a:spcPts val="2000"/>
              </a:lnSpc>
              <a:buClrTx/>
              <a:buSzTx/>
              <a:buNone/>
            </a:pPr>
            <a:r>
              <a:rPr lang="zh-CN" sz="1250" dirty="0">
                <a:ln>
                  <a:noFill/>
                </a:ln>
                <a:solidFill>
                  <a:schemeClr val="tx1"/>
                </a:solidFill>
              </a:rPr>
              <a:t>（审批时限：10个工作日）</a:t>
            </a:r>
            <a:endParaRPr lang="zh-CN" sz="1250" dirty="0">
              <a:ln>
                <a:noFill/>
              </a:ln>
              <a:solidFill>
                <a:schemeClr val="tx1"/>
              </a:solidFill>
            </a:endParaRPr>
          </a:p>
        </p:txBody>
      </p:sp>
      <p:sp>
        <p:nvSpPr>
          <p:cNvPr id="142" name="文本框 58"/>
          <p:cNvSpPr txBox="1"/>
          <p:nvPr>
            <p:custDataLst>
              <p:tags r:id="rId8"/>
            </p:custDataLst>
          </p:nvPr>
        </p:nvSpPr>
        <p:spPr>
          <a:xfrm>
            <a:off x="13298983" y="2137879"/>
            <a:ext cx="3051065" cy="3075068"/>
          </a:xfrm>
          <a:prstGeom prst="rect">
            <a:avLst/>
          </a:prstGeom>
          <a:noFill/>
          <a:ln w="9525" cmpd="sng">
            <a:solidFill>
              <a:srgbClr val="000000"/>
            </a:solidFill>
            <a:prstDash val="solid"/>
          </a:ln>
        </p:spPr>
        <p:txBody>
          <a:bodyPr wrap="square" bIns="0" rtlCol="0">
            <a:noAutofit/>
          </a:bodyPr>
          <a:lstStyle/>
          <a:p>
            <a:endParaRPr lang="en-US" altLang="zh-CN" sz="1250">
              <a:ln>
                <a:noFill/>
              </a:ln>
              <a:solidFill>
                <a:schemeClr val="tx1"/>
              </a:solidFill>
            </a:endParaRPr>
          </a:p>
        </p:txBody>
      </p:sp>
      <p:sp>
        <p:nvSpPr>
          <p:cNvPr id="143" name="文本框 64"/>
          <p:cNvSpPr txBox="1"/>
          <p:nvPr/>
        </p:nvSpPr>
        <p:spPr>
          <a:xfrm>
            <a:off x="13447816" y="4178667"/>
            <a:ext cx="2753400" cy="901776"/>
          </a:xfrm>
          <a:prstGeom prst="rect">
            <a:avLst/>
          </a:prstGeom>
          <a:solidFill>
            <a:schemeClr val="bg1"/>
          </a:solidFill>
          <a:ln w="0" cmpd="sng">
            <a:solidFill>
              <a:srgbClr val="000000"/>
            </a:solidFill>
            <a:prstDash val="solid"/>
          </a:ln>
        </p:spPr>
        <p:txBody>
          <a:bodyPr wrap="square" rtlCol="0" anchor="ctr" anchorCtr="0">
            <a:noAutofit/>
          </a:bodyPr>
          <a:lstStyle/>
          <a:p>
            <a:pPr algn="ctr">
              <a:lnSpc>
                <a:spcPts val="1600"/>
              </a:lnSpc>
            </a:pPr>
            <a:r>
              <a:rPr lang="zh-CN" altLang="en-US" sz="1250" dirty="0" smtClean="0">
                <a:solidFill>
                  <a:schemeClr val="tx1"/>
                </a:solidFill>
                <a:latin typeface="等线" panose="02010600030101010101" charset="-122"/>
                <a:ea typeface="等线" panose="02010600030101010101" charset="-122"/>
                <a:cs typeface="等线" panose="02010600030101010101" charset="-122"/>
                <a:sym typeface="+mn-ea"/>
              </a:rPr>
              <a:t>建设工程质量安全监督手续和人防工程质量监督手续并核发建筑工程施工许可证</a:t>
            </a:r>
            <a:r>
              <a:rPr lang="zh-CN" altLang="en-US" sz="1250" dirty="0">
                <a:solidFill>
                  <a:schemeClr val="tx1"/>
                </a:solidFill>
                <a:sym typeface="+mn-ea"/>
              </a:rPr>
              <a:t>（审批时限：</a:t>
            </a:r>
            <a:r>
              <a:rPr lang="en-US" altLang="zh-CN" sz="1250" dirty="0">
                <a:sym typeface="+mn-ea"/>
              </a:rPr>
              <a:t>5</a:t>
            </a:r>
            <a:r>
              <a:rPr lang="zh-CN" altLang="en-US" sz="1250" dirty="0">
                <a:solidFill>
                  <a:schemeClr val="tx1"/>
                </a:solidFill>
                <a:sym typeface="+mn-ea"/>
              </a:rPr>
              <a:t>（</a:t>
            </a:r>
            <a:r>
              <a:rPr lang="zh-CN" altLang="en-US" sz="1250" dirty="0">
                <a:sym typeface="+mn-ea"/>
              </a:rPr>
              <a:t>建议</a:t>
            </a:r>
            <a:r>
              <a:rPr lang="en-US" altLang="zh-CN" sz="1250" dirty="0">
                <a:sym typeface="+mn-ea"/>
              </a:rPr>
              <a:t>2</a:t>
            </a:r>
            <a:r>
              <a:rPr lang="zh-CN" altLang="en-US" sz="1250" dirty="0">
                <a:solidFill>
                  <a:schemeClr val="tx1"/>
                </a:solidFill>
                <a:sym typeface="+mn-ea"/>
              </a:rPr>
              <a:t>）个工作日）</a:t>
            </a:r>
            <a:endParaRPr lang="zh-CN" altLang="en-US" sz="1250" dirty="0">
              <a:solidFill>
                <a:schemeClr val="tx1"/>
              </a:solidFill>
              <a:sym typeface="+mn-ea"/>
            </a:endParaRPr>
          </a:p>
        </p:txBody>
      </p:sp>
      <p:sp>
        <p:nvSpPr>
          <p:cNvPr id="144" name="文本框 105"/>
          <p:cNvSpPr txBox="1"/>
          <p:nvPr/>
        </p:nvSpPr>
        <p:spPr>
          <a:xfrm>
            <a:off x="13447816" y="2174606"/>
            <a:ext cx="2753400" cy="1776730"/>
          </a:xfrm>
          <a:prstGeom prst="rect">
            <a:avLst/>
          </a:prstGeom>
          <a:solidFill>
            <a:schemeClr val="bg1"/>
          </a:solidFill>
          <a:ln w="9525" cmpd="sng">
            <a:solidFill>
              <a:srgbClr val="000000"/>
            </a:solidFill>
            <a:prstDash val="dash"/>
          </a:ln>
        </p:spPr>
        <p:txBody>
          <a:bodyPr wrap="square" bIns="0" rtlCol="0" anchor="ctr" anchorCtr="0">
            <a:spAutoFit/>
          </a:bodyPr>
          <a:lstStyle/>
          <a:p>
            <a:pPr algn="ctr">
              <a:lnSpc>
                <a:spcPts val="2000"/>
              </a:lnSpc>
              <a:buClrTx/>
              <a:buSzTx/>
              <a:buNone/>
            </a:pPr>
            <a:r>
              <a:rPr lang="zh-CN" sz="1250" dirty="0">
                <a:ln>
                  <a:noFill/>
                </a:ln>
                <a:solidFill>
                  <a:schemeClr val="tx1"/>
                </a:solidFill>
                <a:sym typeface="+mn-ea"/>
              </a:rPr>
              <a:t>施工图设计文件审查（多图联审，</a:t>
            </a:r>
            <a:endParaRPr lang="en-US" altLang="zh-CN" sz="1250" dirty="0">
              <a:ln>
                <a:noFill/>
              </a:ln>
              <a:solidFill>
                <a:schemeClr val="tx1"/>
              </a:solidFill>
              <a:sym typeface="+mn-ea"/>
            </a:endParaRPr>
          </a:p>
          <a:p>
            <a:pPr algn="ctr">
              <a:lnSpc>
                <a:spcPts val="2000"/>
              </a:lnSpc>
              <a:buClrTx/>
              <a:buSzTx/>
              <a:buNone/>
            </a:pPr>
            <a:r>
              <a:rPr lang="zh-CN" sz="1250" dirty="0">
                <a:ln>
                  <a:noFill/>
                </a:ln>
                <a:solidFill>
                  <a:schemeClr val="tx1"/>
                </a:solidFill>
                <a:sym typeface="+mn-ea"/>
              </a:rPr>
              <a:t>含消防、人防等）</a:t>
            </a:r>
            <a:endParaRPr lang="en-US" altLang="zh-CN" sz="1250" dirty="0">
              <a:ln>
                <a:noFill/>
              </a:ln>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ym typeface="+mn-ea"/>
              </a:rPr>
              <a:t>13+5</a:t>
            </a:r>
            <a:r>
              <a:rPr lang="zh-CN" altLang="en-US" sz="1250" dirty="0">
                <a:solidFill>
                  <a:schemeClr val="tx1"/>
                </a:solidFill>
                <a:sym typeface="+mn-ea"/>
              </a:rPr>
              <a:t>（</a:t>
            </a:r>
            <a:r>
              <a:rPr lang="zh-CN" altLang="en-US" sz="1250" dirty="0">
                <a:sym typeface="+mn-ea"/>
              </a:rPr>
              <a:t>建议</a:t>
            </a:r>
            <a:r>
              <a:rPr lang="en-US" altLang="zh-CN" sz="1250" dirty="0">
                <a:sym typeface="+mn-ea"/>
              </a:rPr>
              <a:t>13+2</a:t>
            </a:r>
            <a:r>
              <a:rPr lang="zh-CN" altLang="en-US" sz="1250" dirty="0">
                <a:solidFill>
                  <a:schemeClr val="tx1"/>
                </a:solidFill>
                <a:sym typeface="+mn-ea"/>
              </a:rPr>
              <a:t>）个工作日）</a:t>
            </a:r>
            <a:endParaRPr lang="en-US" altLang="zh-CN" sz="1250" dirty="0">
              <a:solidFill>
                <a:schemeClr val="tx1"/>
              </a:solidFill>
              <a:sym typeface="+mn-ea"/>
            </a:endParaRPr>
          </a:p>
          <a:p>
            <a:pPr algn="ctr"/>
            <a:endParaRPr lang="en-US" altLang="zh-CN" sz="1250" dirty="0">
              <a:solidFill>
                <a:schemeClr val="tx1"/>
              </a:solidFill>
              <a:sym typeface="+mn-ea"/>
            </a:endParaRPr>
          </a:p>
          <a:p>
            <a:pPr algn="ctr">
              <a:lnSpc>
                <a:spcPts val="2000"/>
              </a:lnSpc>
            </a:pPr>
            <a:r>
              <a:rPr lang="zh-CN" altLang="en-US" sz="1250" dirty="0">
                <a:solidFill>
                  <a:schemeClr val="tx1"/>
                </a:solidFill>
                <a:sym typeface="+mn-ea"/>
              </a:rPr>
              <a:t>招标上限值评审</a:t>
            </a:r>
            <a:endParaRPr lang="en-US" altLang="zh-CN" sz="1250" dirty="0">
              <a:solidFill>
                <a:schemeClr val="tx1"/>
              </a:solidFill>
              <a:sym typeface="+mn-ea"/>
            </a:endParaRPr>
          </a:p>
          <a:p>
            <a:pPr algn="ctr">
              <a:lnSpc>
                <a:spcPts val="2000"/>
              </a:lnSpc>
            </a:pPr>
            <a:r>
              <a:rPr lang="zh-CN" altLang="en-US" sz="1250" dirty="0">
                <a:solidFill>
                  <a:schemeClr val="tx1"/>
                </a:solidFill>
                <a:sym typeface="+mn-ea"/>
              </a:rPr>
              <a:t>（审批时限：</a:t>
            </a:r>
            <a:r>
              <a:rPr lang="en-US" altLang="zh-CN" sz="1250" dirty="0">
                <a:sym typeface="+mn-ea"/>
              </a:rPr>
              <a:t>17</a:t>
            </a:r>
            <a:r>
              <a:rPr lang="zh-CN" altLang="en-US" sz="1250" dirty="0">
                <a:solidFill>
                  <a:schemeClr val="tx1"/>
                </a:solidFill>
                <a:sym typeface="+mn-ea"/>
              </a:rPr>
              <a:t>（</a:t>
            </a:r>
            <a:r>
              <a:rPr lang="zh-CN" altLang="en-US" sz="1250" dirty="0">
                <a:sym typeface="+mn-ea"/>
              </a:rPr>
              <a:t>建议</a:t>
            </a:r>
            <a:r>
              <a:rPr lang="en-US" altLang="zh-CN" sz="1250" dirty="0">
                <a:sym typeface="+mn-ea"/>
              </a:rPr>
              <a:t>15</a:t>
            </a:r>
            <a:r>
              <a:rPr lang="zh-CN" altLang="en-US" sz="1250" dirty="0">
                <a:solidFill>
                  <a:schemeClr val="tx1"/>
                </a:solidFill>
                <a:sym typeface="+mn-ea"/>
              </a:rPr>
              <a:t>）个工作日）</a:t>
            </a:r>
            <a:endParaRPr lang="zh-CN" altLang="en-US" sz="1250" dirty="0">
              <a:solidFill>
                <a:schemeClr val="tx1"/>
              </a:solidFill>
              <a:sym typeface="+mn-ea"/>
            </a:endParaRPr>
          </a:p>
        </p:txBody>
      </p:sp>
      <p:cxnSp>
        <p:nvCxnSpPr>
          <p:cNvPr id="145" name="直接连接符 144"/>
          <p:cNvCxnSpPr/>
          <p:nvPr/>
        </p:nvCxnSpPr>
        <p:spPr>
          <a:xfrm rot="10800000" flipH="1">
            <a:off x="13447816" y="3186613"/>
            <a:ext cx="2753400" cy="1654"/>
          </a:xfrm>
          <a:prstGeom prst="line">
            <a:avLst/>
          </a:prstGeom>
          <a:ln w="9525">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150" name="直接连接符 149"/>
          <p:cNvCxnSpPr/>
          <p:nvPr/>
        </p:nvCxnSpPr>
        <p:spPr>
          <a:xfrm rot="5400000">
            <a:off x="-1654217" y="7380492"/>
            <a:ext cx="12085476" cy="14041"/>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1" name="直接连接符 150"/>
          <p:cNvCxnSpPr/>
          <p:nvPr>
            <p:custDataLst>
              <p:tags r:id="rId9"/>
            </p:custDataLst>
          </p:nvPr>
        </p:nvCxnSpPr>
        <p:spPr>
          <a:xfrm>
            <a:off x="4421505" y="10496550"/>
            <a:ext cx="1239520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2" name="直接连接符 151"/>
          <p:cNvCxnSpPr/>
          <p:nvPr/>
        </p:nvCxnSpPr>
        <p:spPr>
          <a:xfrm>
            <a:off x="8488735" y="1356019"/>
            <a:ext cx="2646" cy="772005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3" name="直接连接符 152"/>
          <p:cNvCxnSpPr/>
          <p:nvPr/>
        </p:nvCxnSpPr>
        <p:spPr>
          <a:xfrm flipH="1">
            <a:off x="12638405" y="1344930"/>
            <a:ext cx="41275" cy="9151620"/>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4" name="直接连接符 153"/>
          <p:cNvCxnSpPr/>
          <p:nvPr/>
        </p:nvCxnSpPr>
        <p:spPr>
          <a:xfrm rot="16200000" flipH="1">
            <a:off x="10807861" y="7397911"/>
            <a:ext cx="12005570" cy="21008"/>
          </a:xfrm>
          <a:prstGeom prst="line">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5" name="直接连接符 154"/>
          <p:cNvCxnSpPr/>
          <p:nvPr>
            <p:custDataLst>
              <p:tags r:id="rId10"/>
            </p:custDataLst>
          </p:nvPr>
        </p:nvCxnSpPr>
        <p:spPr>
          <a:xfrm>
            <a:off x="4405630" y="13493115"/>
            <a:ext cx="12418060"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6" name="直接连接符 155"/>
          <p:cNvCxnSpPr/>
          <p:nvPr/>
        </p:nvCxnSpPr>
        <p:spPr>
          <a:xfrm>
            <a:off x="12394732" y="5342717"/>
            <a:ext cx="479237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接箭头连接符 156"/>
          <p:cNvCxnSpPr/>
          <p:nvPr/>
        </p:nvCxnSpPr>
        <p:spPr>
          <a:xfrm flipV="1">
            <a:off x="17171228" y="2682934"/>
            <a:ext cx="0" cy="26670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8" name="文本框 157"/>
          <p:cNvSpPr txBox="1"/>
          <p:nvPr/>
        </p:nvSpPr>
        <p:spPr>
          <a:xfrm>
            <a:off x="9376410" y="2287905"/>
            <a:ext cx="2440940" cy="1649095"/>
          </a:xfrm>
          <a:prstGeom prst="rect">
            <a:avLst/>
          </a:prstGeom>
          <a:solidFill>
            <a:schemeClr val="bg1"/>
          </a:solidFill>
          <a:ln w="0" cmpd="sng">
            <a:solidFill>
              <a:srgbClr val="000000"/>
            </a:solidFill>
            <a:prstDash val="solid"/>
          </a:ln>
        </p:spPr>
        <p:txBody>
          <a:bodyPr wrap="square" bIns="0" rtlCol="0" anchor="ctr" anchorCtr="0">
            <a:noAutofit/>
          </a:bodyPr>
          <a:lstStyle/>
          <a:p>
            <a:pPr algn="ctr"/>
            <a:r>
              <a:rPr lang="zh-CN" altLang="en-US" sz="1250" dirty="0">
                <a:ln>
                  <a:noFill/>
                </a:ln>
                <a:solidFill>
                  <a:schemeClr val="tx1"/>
                </a:solidFill>
                <a:sym typeface="+mn-ea"/>
              </a:rPr>
              <a:t>建设工程规划类许可证核发</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（组织相关部门并联审查修建性详细规划、总平面图、建设工程设计方案，审批时限：</a:t>
            </a:r>
            <a:r>
              <a:rPr lang="en-US" altLang="zh-CN" sz="1250" dirty="0">
                <a:ln>
                  <a:noFill/>
                </a:ln>
                <a:latin typeface="等线" panose="02010600030101010101" charset="-122"/>
                <a:ea typeface="等线" panose="02010600030101010101" charset="-122"/>
                <a:cs typeface="等线" panose="02010600030101010101" charset="-122"/>
                <a:sym typeface="+mn-ea"/>
              </a:rPr>
              <a:t>14</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a:t>
            </a:r>
            <a:r>
              <a:rPr lang="zh-CN" altLang="en-US" sz="1250" dirty="0">
                <a:sym typeface="+mn-ea"/>
              </a:rPr>
              <a:t>建议</a:t>
            </a:r>
            <a:r>
              <a:rPr lang="en-US" altLang="zh-CN" sz="1250" dirty="0">
                <a:ln>
                  <a:noFill/>
                </a:ln>
                <a:latin typeface="等线" panose="02010600030101010101" charset="-122"/>
                <a:ea typeface="等线" panose="02010600030101010101" charset="-122"/>
                <a:cs typeface="等线" panose="02010600030101010101" charset="-122"/>
                <a:sym typeface="+mn-ea"/>
              </a:rPr>
              <a:t>11</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）个工作日；核发建筑工程规划许可证：</a:t>
            </a:r>
            <a:r>
              <a:rPr lang="en-US" altLang="zh-CN" sz="1250" dirty="0">
                <a:ln>
                  <a:noFill/>
                </a:ln>
                <a:latin typeface="等线" panose="02010600030101010101" charset="-122"/>
                <a:ea typeface="等线" panose="02010600030101010101" charset="-122"/>
                <a:cs typeface="等线" panose="02010600030101010101" charset="-122"/>
                <a:sym typeface="+mn-ea"/>
              </a:rPr>
              <a:t>3</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a:t>
            </a:r>
            <a:r>
              <a:rPr lang="zh-CN" altLang="en-US" sz="1250" dirty="0">
                <a:sym typeface="+mn-ea"/>
              </a:rPr>
              <a:t>建议</a:t>
            </a:r>
            <a:r>
              <a:rPr lang="en-US" altLang="zh-CN" sz="1250" dirty="0">
                <a:ln>
                  <a:noFill/>
                </a:ln>
                <a:latin typeface="等线" panose="02010600030101010101" charset="-122"/>
                <a:ea typeface="等线" panose="02010600030101010101" charset="-122"/>
                <a:cs typeface="等线" panose="02010600030101010101" charset="-122"/>
                <a:sym typeface="+mn-ea"/>
              </a:rPr>
              <a:t>1</a:t>
            </a:r>
            <a:r>
              <a:rPr lang="zh-CN" altLang="en-US" sz="1250" dirty="0">
                <a:ln>
                  <a:noFill/>
                </a:ln>
                <a:solidFill>
                  <a:schemeClr val="tx1"/>
                </a:solidFill>
                <a:latin typeface="等线" panose="02010600030101010101" charset="-122"/>
                <a:ea typeface="等线" panose="02010600030101010101" charset="-122"/>
                <a:cs typeface="等线" panose="02010600030101010101" charset="-122"/>
                <a:sym typeface="+mn-ea"/>
              </a:rPr>
              <a:t>）个工作日）</a:t>
            </a:r>
            <a:endParaRPr lang="en-US" altLang="zh-CN" sz="1250" dirty="0">
              <a:ln>
                <a:noFill/>
              </a:ln>
              <a:solidFill>
                <a:schemeClr val="tx1"/>
              </a:solidFill>
              <a:latin typeface="等线" panose="02010600030101010101" charset="-122"/>
              <a:ea typeface="等线" panose="02010600030101010101" charset="-122"/>
              <a:cs typeface="等线" panose="02010600030101010101" charset="-122"/>
            </a:endParaRPr>
          </a:p>
          <a:p>
            <a:pPr algn="ctr"/>
            <a:r>
              <a:rPr lang="zh-CN" altLang="en-US" sz="1250" dirty="0">
                <a:solidFill>
                  <a:schemeClr val="tx1"/>
                </a:solidFill>
                <a:latin typeface="等线" panose="02010600030101010101" charset="-122"/>
                <a:ea typeface="等线" panose="02010600030101010101" charset="-122"/>
                <a:cs typeface="等线" panose="02010600030101010101" charset="-122"/>
                <a:sym typeface="+mn-ea"/>
              </a:rPr>
              <a:t>（审批时限：</a:t>
            </a:r>
            <a:r>
              <a:rPr lang="en-US" altLang="zh-CN" sz="1250" dirty="0">
                <a:latin typeface="等线" panose="02010600030101010101" charset="-122"/>
                <a:ea typeface="等线" panose="02010600030101010101" charset="-122"/>
                <a:cs typeface="等线" panose="02010600030101010101" charset="-122"/>
                <a:sym typeface="+mn-ea"/>
              </a:rPr>
              <a:t>14+3</a:t>
            </a:r>
            <a:r>
              <a:rPr lang="zh-CN" altLang="en-US" sz="1250" dirty="0">
                <a:solidFill>
                  <a:schemeClr val="tx1"/>
                </a:solidFill>
                <a:latin typeface="等线" panose="02010600030101010101" charset="-122"/>
                <a:ea typeface="等线" panose="02010600030101010101" charset="-122"/>
                <a:cs typeface="等线" panose="02010600030101010101" charset="-122"/>
                <a:sym typeface="+mn-ea"/>
              </a:rPr>
              <a:t>（</a:t>
            </a:r>
            <a:r>
              <a:rPr lang="zh-CN" altLang="en-US" sz="1250" dirty="0">
                <a:sym typeface="+mn-ea"/>
              </a:rPr>
              <a:t>建议</a:t>
            </a:r>
            <a:r>
              <a:rPr lang="en-US" altLang="zh-CN" sz="1250" dirty="0">
                <a:latin typeface="等线" panose="02010600030101010101" charset="-122"/>
                <a:ea typeface="等线" panose="02010600030101010101" charset="-122"/>
                <a:cs typeface="等线" panose="02010600030101010101" charset="-122"/>
                <a:sym typeface="+mn-ea"/>
              </a:rPr>
              <a:t>11+1</a:t>
            </a:r>
            <a:r>
              <a:rPr lang="en-US" altLang="zh-CN" sz="1250" dirty="0">
                <a:solidFill>
                  <a:schemeClr val="tx1"/>
                </a:solidFill>
                <a:latin typeface="等线" panose="02010600030101010101" charset="-122"/>
                <a:ea typeface="等线" panose="02010600030101010101" charset="-122"/>
                <a:cs typeface="等线" panose="02010600030101010101" charset="-122"/>
                <a:sym typeface="+mn-ea"/>
              </a:rPr>
              <a:t> </a:t>
            </a:r>
            <a:r>
              <a:rPr lang="zh-CN" altLang="en-US" sz="1250" dirty="0">
                <a:solidFill>
                  <a:schemeClr val="tx1"/>
                </a:solidFill>
                <a:latin typeface="等线" panose="02010600030101010101" charset="-122"/>
                <a:ea typeface="等线" panose="02010600030101010101" charset="-122"/>
                <a:cs typeface="等线" panose="02010600030101010101" charset="-122"/>
                <a:sym typeface="+mn-ea"/>
              </a:rPr>
              <a:t>）工作日）</a:t>
            </a:r>
            <a:endParaRPr lang="zh-CN" altLang="en-US" sz="1250" dirty="0">
              <a:ln>
                <a:noFill/>
              </a:ln>
              <a:solidFill>
                <a:schemeClr val="tx1"/>
              </a:solidFill>
              <a:effectLst>
                <a:glow rad="228600">
                  <a:schemeClr val="accent4">
                    <a:satMod val="175000"/>
                    <a:alpha val="40000"/>
                  </a:schemeClr>
                </a:glow>
              </a:effectLst>
              <a:latin typeface="等线" panose="02010600030101010101" charset="-122"/>
              <a:ea typeface="等线" panose="02010600030101010101" charset="-122"/>
              <a:cs typeface="等线" panose="02010600030101010101" charset="-122"/>
              <a:sym typeface="+mn-ea"/>
            </a:endParaRPr>
          </a:p>
        </p:txBody>
      </p:sp>
      <p:sp>
        <p:nvSpPr>
          <p:cNvPr id="125" name="文本框 124"/>
          <p:cNvSpPr txBox="1"/>
          <p:nvPr/>
        </p:nvSpPr>
        <p:spPr>
          <a:xfrm>
            <a:off x="4152631" y="14691097"/>
            <a:ext cx="19877260" cy="315595"/>
          </a:xfrm>
          <a:prstGeom prst="rect">
            <a:avLst/>
          </a:prstGeom>
          <a:noFill/>
        </p:spPr>
        <p:txBody>
          <a:bodyPr wrap="square" rtlCol="0">
            <a:spAutoFit/>
          </a:bodyPr>
          <a:p>
            <a:pPr algn="l">
              <a:buClrTx/>
              <a:buSzTx/>
              <a:buFontTx/>
            </a:pPr>
            <a:r>
              <a:rPr lang="zh-CN" altLang="en-US" sz="1460" dirty="0">
                <a:solidFill>
                  <a:schemeClr val="tx1"/>
                </a:solidFill>
              </a:rPr>
              <a:t>注：第三方评审用时不计入审批用时</a:t>
            </a:r>
            <a:r>
              <a:rPr lang="zh-CN" altLang="en-US" sz="1460" dirty="0">
                <a:solidFill>
                  <a:schemeClr val="tx1"/>
                </a:solidFill>
                <a:sym typeface="+mn-ea"/>
              </a:rPr>
              <a:t>。 </a:t>
            </a:r>
            <a:r>
              <a:rPr lang="en-US" altLang="zh-CN" sz="1460" dirty="0">
                <a:solidFill>
                  <a:schemeClr val="tx1"/>
                </a:solidFill>
                <a:sym typeface="+mn-ea"/>
              </a:rPr>
              <a:t>       </a:t>
            </a:r>
            <a:endParaRPr lang="zh-CN" altLang="en-US" sz="1460" dirty="0">
              <a:solidFill>
                <a:schemeClr val="tx1"/>
              </a:solidFill>
              <a:sym typeface="+mn-ea"/>
            </a:endParaRPr>
          </a:p>
        </p:txBody>
      </p:sp>
      <p:cxnSp>
        <p:nvCxnSpPr>
          <p:cNvPr id="2" name="直接连接符 1"/>
          <p:cNvCxnSpPr/>
          <p:nvPr>
            <p:custDataLst>
              <p:tags r:id="rId11"/>
            </p:custDataLst>
          </p:nvPr>
        </p:nvCxnSpPr>
        <p:spPr>
          <a:xfrm>
            <a:off x="781753" y="14647538"/>
            <a:ext cx="20312114" cy="0"/>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WM_BEAUTIFY_ZORDER_FLAG_TAG" val="6"/>
</p:tagLst>
</file>

<file path=ppt/tags/tag10.xml><?xml version="1.0" encoding="utf-8"?>
<p:tagLst xmlns:p="http://schemas.openxmlformats.org/presentationml/2006/main">
  <p:tag name="WM_BEAUTIFY_ZORDER_FLAG_TAG" val="6"/>
</p:tagLst>
</file>

<file path=ppt/tags/tag11.xml><?xml version="1.0" encoding="utf-8"?>
<p:tagLst xmlns:p="http://schemas.openxmlformats.org/presentationml/2006/main">
  <p:tag name="WM_BEAUTIFY_ZORDER_FLAG_TAG" val="6"/>
</p:tagLst>
</file>

<file path=ppt/tags/tag12.xml><?xml version="1.0" encoding="utf-8"?>
<p:tagLst xmlns:p="http://schemas.openxmlformats.org/presentationml/2006/main">
  <p:tag name="COMMONDATA" val="eyJoZGlkIjoiNTU5Yzc5ZTJjMzkzMTJiM2YyZTJhZDk0OGUyOTMwZWYifQ=="/>
</p:tagLst>
</file>

<file path=ppt/tags/tag2.xml><?xml version="1.0" encoding="utf-8"?>
<p:tagLst xmlns:p="http://schemas.openxmlformats.org/presentationml/2006/main">
  <p:tag name="WM_BEAUTIFY_ZORDER_FLAG_TAG" val="8"/>
</p:tagLst>
</file>

<file path=ppt/tags/tag3.xml><?xml version="1.0" encoding="utf-8"?>
<p:tagLst xmlns:p="http://schemas.openxmlformats.org/presentationml/2006/main">
  <p:tag name="WM_BEAUTIFY_ZORDER_FLAG_TAG" val="16"/>
</p:tagLst>
</file>

<file path=ppt/tags/tag4.xml><?xml version="1.0" encoding="utf-8"?>
<p:tagLst xmlns:p="http://schemas.openxmlformats.org/presentationml/2006/main">
  <p:tag name="WM_BEAUTIFY_ZORDER_FLAG_TAG" val="18"/>
</p:tagLst>
</file>

<file path=ppt/tags/tag5.xml><?xml version="1.0" encoding="utf-8"?>
<p:tagLst xmlns:p="http://schemas.openxmlformats.org/presentationml/2006/main">
  <p:tag name="WM_BEAUTIFY_ZORDER_FLAG_TAG" val="23"/>
</p:tagLst>
</file>

<file path=ppt/tags/tag6.xml><?xml version="1.0" encoding="utf-8"?>
<p:tagLst xmlns:p="http://schemas.openxmlformats.org/presentationml/2006/main">
  <p:tag name="WM_BEAUTIFY_ZORDER_FLAG_TAG" val="26"/>
</p:tagLst>
</file>

<file path=ppt/tags/tag7.xml><?xml version="1.0" encoding="utf-8"?>
<p:tagLst xmlns:p="http://schemas.openxmlformats.org/presentationml/2006/main">
  <p:tag name="WM_BEAUTIFY_ZORDER_FLAG_TAG" val="22"/>
</p:tagLst>
</file>

<file path=ppt/tags/tag8.xml><?xml version="1.0" encoding="utf-8"?>
<p:tagLst xmlns:p="http://schemas.openxmlformats.org/presentationml/2006/main">
  <p:tag name="WM_BEAUTIFY_ZORDER_FLAG_TAG" val="19"/>
</p:tagLst>
</file>

<file path=ppt/tags/tag9.xml><?xml version="1.0" encoding="utf-8"?>
<p:tagLst xmlns:p="http://schemas.openxmlformats.org/presentationml/2006/main">
  <p:tag name="WM_BEAUTIFY_ZORDER_FLAG_TAG" val="6"/>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912</Words>
  <Application>WPS 演示</Application>
  <PresentationFormat>自定义</PresentationFormat>
  <Paragraphs>78</Paragraphs>
  <Slides>1</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vt:i4>
      </vt:variant>
    </vt:vector>
  </HeadingPairs>
  <TitlesOfParts>
    <vt:vector size="20" baseType="lpstr">
      <vt:lpstr>Arial</vt:lpstr>
      <vt:lpstr>宋体</vt:lpstr>
      <vt:lpstr>Wingdings</vt:lpstr>
      <vt:lpstr>Nimbus Roman No9 L</vt:lpstr>
      <vt:lpstr>黑体</vt:lpstr>
      <vt:lpstr>等线</vt:lpstr>
      <vt:lpstr>华文仿宋</vt:lpstr>
      <vt:lpstr>Calibri</vt:lpstr>
      <vt:lpstr>DejaVu Sans</vt:lpstr>
      <vt:lpstr>微软雅黑</vt:lpstr>
      <vt:lpstr>宋体</vt:lpstr>
      <vt:lpstr>Arial Unicode MS</vt:lpstr>
      <vt:lpstr>等线 Light</vt:lpstr>
      <vt:lpstr>仿宋</vt:lpstr>
      <vt:lpstr>Calibri Light</vt:lpstr>
      <vt:lpstr>方正书宋_GBK</vt:lpstr>
      <vt:lpstr>等线</vt:lpstr>
      <vt:lpstr>Calibri</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kylin</cp:lastModifiedBy>
  <cp:revision>108</cp:revision>
  <dcterms:created xsi:type="dcterms:W3CDTF">2023-05-09T02:54:29Z</dcterms:created>
  <dcterms:modified xsi:type="dcterms:W3CDTF">2023-05-09T02:54:29Z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2052-11.8.2.11625</vt:lpwstr>
  </property>
  <property fmtid="{D5CDD505-2E9C-101B-9397-08002B2CF9AE}" pid="3" name="ICV">
    <vt:lpwstr/>
  </property>
</Properties>
</file>